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comments/modernComment_276C_28469872.xml" ContentType="application/vnd.ms-powerpoint.comment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comments/modernComment_113_0.xml" ContentType="application/vnd.ms-powerpoint.comment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6"/>
  </p:notesMasterIdLst>
  <p:sldIdLst>
    <p:sldId id="256" r:id="rId2"/>
    <p:sldId id="258" r:id="rId3"/>
    <p:sldId id="2113" r:id="rId4"/>
    <p:sldId id="2118" r:id="rId5"/>
    <p:sldId id="10092" r:id="rId6"/>
    <p:sldId id="10095" r:id="rId7"/>
    <p:sldId id="2121" r:id="rId8"/>
    <p:sldId id="275" r:id="rId9"/>
    <p:sldId id="273" r:id="rId10"/>
    <p:sldId id="2116" r:id="rId11"/>
    <p:sldId id="2117" r:id="rId12"/>
    <p:sldId id="10096" r:id="rId13"/>
    <p:sldId id="2115" r:id="rId14"/>
    <p:sldId id="261" r:id="rId15"/>
    <p:sldId id="263" r:id="rId16"/>
    <p:sldId id="265" r:id="rId17"/>
    <p:sldId id="266" r:id="rId18"/>
    <p:sldId id="267" r:id="rId19"/>
    <p:sldId id="269" r:id="rId20"/>
    <p:sldId id="268" r:id="rId21"/>
    <p:sldId id="270" r:id="rId22"/>
    <p:sldId id="271" r:id="rId23"/>
    <p:sldId id="272" r:id="rId24"/>
    <p:sldId id="274"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x="12192000" cy="6858000"/>
  <p:notesSz cx="6858000" cy="9144000"/>
  <p:embeddedFontLst>
    <p:embeddedFont>
      <p:font typeface="Barlow" panose="00000500000000000000" pitchFamily="2" charset="0"/>
      <p:regular r:id="rId77"/>
      <p:bold r:id="rId78"/>
      <p:italic r:id="rId79"/>
      <p:boldItalic r:id="rId80"/>
    </p:embeddedFont>
    <p:embeddedFont>
      <p:font typeface="Barlow Medium" panose="00000600000000000000" pitchFamily="2" charset="0"/>
      <p:regular r:id="rId81"/>
      <p:bold r:id="rId82"/>
      <p:italic r:id="rId83"/>
      <p:boldItalic r:id="rId84"/>
    </p:embeddedFont>
    <p:embeddedFont>
      <p:font typeface="Calibri" panose="020F0502020204030204" pitchFamily="34" charset="0"/>
      <p:regular r:id="rId85"/>
      <p:bold r:id="rId86"/>
      <p:italic r:id="rId87"/>
      <p:boldItalic r:id="rId88"/>
    </p:embeddedFont>
    <p:embeddedFont>
      <p:font typeface="Franklin Gothic" panose="020B0604020202020204" charset="0"/>
      <p:bold r:id="rId89"/>
    </p:embeddedFont>
    <p:embeddedFont>
      <p:font typeface="Helvetica Neue" panose="020B0604020202020204" charset="0"/>
      <p:regular r:id="rId90"/>
      <p:bold r:id="rId91"/>
      <p:italic r:id="rId92"/>
      <p:boldItalic r:id="rId93"/>
    </p:embeddedFont>
    <p:embeddedFont>
      <p:font typeface="Libre Franklin" pitchFamily="2" charset="0"/>
      <p:regular r:id="rId94"/>
      <p:bold r:id="rId95"/>
      <p:italic r:id="rId96"/>
      <p:boldItalic r:id="rId97"/>
    </p:embeddedFont>
    <p:embeddedFont>
      <p:font typeface="Open Sans" panose="020B0606030504020204" pitchFamily="34" charset="0"/>
      <p:regular r:id="rId98"/>
      <p:bold r:id="rId99"/>
      <p:italic r:id="rId100"/>
      <p:boldItalic r:id="rId101"/>
    </p:embeddedFont>
    <p:embeddedFont>
      <p:font typeface="Trebuchet MS" panose="020B0603020202020204" pitchFamily="34" charset="0"/>
      <p:regular r:id="rId102"/>
      <p:bold r:id="rId103"/>
      <p:italic r:id="rId104"/>
      <p:boldItalic r:id="rId105"/>
    </p:embeddedFont>
  </p:embeddedFontLst>
  <p:custDataLst>
    <p:tags r:id="rId10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jw5ifylb7RQT2Fh98LyZjqulVRS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7D791D-E184-DA20-C4F8-8A00B79EF1D7}" name="Casa 2" initials="C2" userId="S::casa2@infomineo.onmicrosoft.com::d7e8ebbf-1ff4-46f1-9a57-24baf09ba88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3447" autoAdjust="0"/>
  </p:normalViewPr>
  <p:slideViewPr>
    <p:cSldViewPr snapToGrid="0">
      <p:cViewPr varScale="1">
        <p:scale>
          <a:sx n="54" d="100"/>
          <a:sy n="54" d="100"/>
        </p:scale>
        <p:origin x="7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8/10/relationships/authors" Targe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12"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gs" Target="tags/tag1.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7.fntdata"/><Relationship Id="rId88" Type="http://schemas.openxmlformats.org/officeDocument/2006/relationships/font" Target="fonts/font12.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891179839633449E-2"/>
          <c:y val="8.0893300248138955E-2"/>
          <c:w val="0.9702176403207331"/>
          <c:h val="0.89330024813895781"/>
        </c:manualLayout>
      </c:layout>
      <c:barChart>
        <c:barDir val="col"/>
        <c:grouping val="clustered"/>
        <c:varyColors val="0"/>
        <c:ser>
          <c:idx val="0"/>
          <c:order val="0"/>
          <c:spPr>
            <a:solidFill>
              <a:schemeClr val="accent1"/>
            </a:solidFill>
            <a:ln>
              <a:noFill/>
            </a:ln>
          </c:spPr>
          <c:invertIfNegative val="0"/>
          <c:dLbls>
            <c:dLbl>
              <c:idx val="0"/>
              <c:layout>
                <c:manualLayout>
                  <c:x val="0"/>
                  <c:y val="-0.30769230769230771"/>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D9E5-4ABB-B459-4903055029CC}"/>
                </c:ext>
              </c:extLst>
            </c:dLbl>
            <c:dLbl>
              <c:idx val="1"/>
              <c:layout>
                <c:manualLayout>
                  <c:x val="0"/>
                  <c:y val="-0.35732009925558311"/>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D9E5-4ABB-B459-4903055029CC}"/>
                </c:ext>
              </c:extLst>
            </c:dLbl>
            <c:dLbl>
              <c:idx val="2"/>
              <c:layout>
                <c:manualLayout>
                  <c:x val="0"/>
                  <c:y val="-0.48734491315136474"/>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D9E5-4ABB-B459-4903055029CC}"/>
                </c:ext>
              </c:extLst>
            </c:dLbl>
            <c:dLbl>
              <c:idx val="3"/>
              <c:layout>
                <c:manualLayout>
                  <c:x val="0"/>
                  <c:y val="-0.30769230769230771"/>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D9E5-4ABB-B459-4903055029CC}"/>
                </c:ext>
              </c:extLst>
            </c:dLbl>
            <c:dLbl>
              <c:idx val="4"/>
              <c:layout>
                <c:manualLayout>
                  <c:x val="0"/>
                  <c:y val="-0.35732009925558311"/>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D9E5-4ABB-B459-4903055029C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4.3</c:v>
                </c:pt>
                <c:pt idx="1">
                  <c:v>5.0999999999999996</c:v>
                </c:pt>
                <c:pt idx="2">
                  <c:v>7.2</c:v>
                </c:pt>
                <c:pt idx="3">
                  <c:v>4.3</c:v>
                </c:pt>
                <c:pt idx="4">
                  <c:v>5.0999999999999996</c:v>
                </c:pt>
              </c:numCache>
            </c:numRef>
          </c:val>
          <c:extLst>
            <c:ext xmlns:c16="http://schemas.microsoft.com/office/drawing/2014/chart" uri="{C3380CC4-5D6E-409C-BE32-E72D297353CC}">
              <c16:uniqueId val="{00000005-D9E5-4ABB-B459-4903055029CC}"/>
            </c:ext>
          </c:extLst>
        </c:ser>
        <c:ser>
          <c:idx val="1"/>
          <c:order val="1"/>
          <c:spPr>
            <a:solidFill>
              <a:schemeClr val="accent2"/>
            </a:solidFill>
            <a:ln>
              <a:noFill/>
            </a:ln>
          </c:spPr>
          <c:invertIfNegative val="0"/>
          <c:dLbls>
            <c:dLbl>
              <c:idx val="0"/>
              <c:layout>
                <c:manualLayout>
                  <c:x val="0"/>
                  <c:y val="-0.18362282878411912"/>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D9E5-4ABB-B459-4903055029CC}"/>
                </c:ext>
              </c:extLst>
            </c:dLbl>
            <c:dLbl>
              <c:idx val="1"/>
              <c:layout>
                <c:manualLayout>
                  <c:x val="0"/>
                  <c:y val="-0.25161290322580643"/>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D9E5-4ABB-B459-4903055029CC}"/>
                </c:ext>
              </c:extLst>
            </c:dLbl>
            <c:dLbl>
              <c:idx val="2"/>
              <c:layout>
                <c:manualLayout>
                  <c:x val="0"/>
                  <c:y val="-0.32605459057071962"/>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D9E5-4ABB-B459-4903055029CC}"/>
                </c:ext>
              </c:extLst>
            </c:dLbl>
            <c:dLbl>
              <c:idx val="3"/>
              <c:layout>
                <c:manualLayout>
                  <c:x val="0"/>
                  <c:y val="-0.18362282878411912"/>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D9E5-4ABB-B459-4903055029CC}"/>
                </c:ext>
              </c:extLst>
            </c:dLbl>
            <c:dLbl>
              <c:idx val="4"/>
              <c:layout>
                <c:manualLayout>
                  <c:x val="0"/>
                  <c:y val="-0.25161290322580643"/>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D9E5-4ABB-B459-4903055029C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Sheet1!$A$2:$E$2</c:f>
              <c:numCache>
                <c:formatCode>General</c:formatCode>
                <c:ptCount val="5"/>
                <c:pt idx="0">
                  <c:v>2.2999999999999998</c:v>
                </c:pt>
                <c:pt idx="1">
                  <c:v>3.4</c:v>
                </c:pt>
                <c:pt idx="2">
                  <c:v>4.5999999999999996</c:v>
                </c:pt>
                <c:pt idx="3">
                  <c:v>2.2999999999999998</c:v>
                </c:pt>
                <c:pt idx="4">
                  <c:v>3.4</c:v>
                </c:pt>
              </c:numCache>
            </c:numRef>
          </c:val>
          <c:extLst>
            <c:ext xmlns:c16="http://schemas.microsoft.com/office/drawing/2014/chart" uri="{C3380CC4-5D6E-409C-BE32-E72D297353CC}">
              <c16:uniqueId val="{0000000B-D9E5-4ABB-B459-4903055029CC}"/>
            </c:ext>
          </c:extLst>
        </c:ser>
        <c:dLbls>
          <c:showLegendKey val="0"/>
          <c:showVal val="0"/>
          <c:showCatName val="0"/>
          <c:showSerName val="0"/>
          <c:showPercent val="0"/>
          <c:showBubbleSize val="0"/>
        </c:dLbls>
        <c:gapWidth val="80"/>
        <c:axId val="1119904128"/>
        <c:axId val="1"/>
      </c:barChart>
      <c:catAx>
        <c:axId val="111990412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7.2"/>
          <c:min val="0"/>
        </c:scaling>
        <c:delete val="1"/>
        <c:axPos val="l"/>
        <c:numFmt formatCode="General" sourceLinked="1"/>
        <c:majorTickMark val="out"/>
        <c:minorTickMark val="none"/>
        <c:tickLblPos val="nextTo"/>
        <c:crossAx val="1119904128"/>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869785082174467E-2"/>
          <c:y val="3.2869785082174467E-2"/>
          <c:w val="0.93426042983565116"/>
          <c:h val="0.93426042983565116"/>
        </c:manualLayout>
      </c:layout>
      <c:doughnutChart>
        <c:varyColors val="0"/>
        <c:ser>
          <c:idx val="0"/>
          <c:order val="0"/>
          <c:dPt>
            <c:idx val="0"/>
            <c:bubble3D val="0"/>
            <c:spPr>
              <a:solidFill>
                <a:schemeClr val="accent1"/>
              </a:solidFill>
              <a:ln>
                <a:noFill/>
              </a:ln>
            </c:spPr>
            <c:extLst>
              <c:ext xmlns:c16="http://schemas.microsoft.com/office/drawing/2014/chart" uri="{C3380CC4-5D6E-409C-BE32-E72D297353CC}">
                <c16:uniqueId val="{00000000-5D6F-4C23-BC9D-F438CA27A708}"/>
              </c:ext>
            </c:extLst>
          </c:dPt>
          <c:dPt>
            <c:idx val="1"/>
            <c:bubble3D val="0"/>
            <c:spPr>
              <a:solidFill>
                <a:schemeClr val="accent2"/>
              </a:solidFill>
              <a:ln>
                <a:noFill/>
              </a:ln>
            </c:spPr>
            <c:extLst>
              <c:ext xmlns:c16="http://schemas.microsoft.com/office/drawing/2014/chart" uri="{C3380CC4-5D6E-409C-BE32-E72D297353CC}">
                <c16:uniqueId val="{00000001-5D6F-4C23-BC9D-F438CA27A708}"/>
              </c:ext>
            </c:extLst>
          </c:dPt>
          <c:dPt>
            <c:idx val="2"/>
            <c:bubble3D val="0"/>
            <c:spPr>
              <a:solidFill>
                <a:schemeClr val="accent3"/>
              </a:solidFill>
              <a:ln>
                <a:noFill/>
              </a:ln>
            </c:spPr>
            <c:extLst>
              <c:ext xmlns:c16="http://schemas.microsoft.com/office/drawing/2014/chart" uri="{C3380CC4-5D6E-409C-BE32-E72D297353CC}">
                <c16:uniqueId val="{00000002-5D6F-4C23-BC9D-F438CA27A708}"/>
              </c:ext>
            </c:extLst>
          </c:dPt>
          <c:dLbls>
            <c:dLbl>
              <c:idx val="0"/>
              <c:layout>
                <c:manualLayout>
                  <c:x val="4.1087231352718079E-2"/>
                  <c:y val="8.2174462705436151E-3"/>
                </c:manualLayout>
              </c:layout>
              <c:numFmt formatCode="0&quot;%&quot;;&quot;-&quot;0&quot;%&quot;" sourceLinked="0"/>
              <c:spPr>
                <a:noFill/>
                <a:ln>
                  <a:noFill/>
                </a:ln>
              </c:spPr>
              <c:txPr>
                <a:bodyPr wrap="none"/>
                <a:lstStyle/>
                <a:p>
                  <a:pPr>
                    <a:defRPr sz="1400">
                      <a:solidFill>
                        <a:schemeClr val="bg1"/>
                      </a:solidFill>
                      <a:latin typeface="+mn-lt"/>
                      <a:ea typeface="+mn-ea"/>
                      <a:cs typeface="Calibri"/>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D6F-4C23-BC9D-F438CA27A708}"/>
                </c:ext>
              </c:extLst>
            </c:dLbl>
            <c:dLbl>
              <c:idx val="1"/>
              <c:layout>
                <c:manualLayout>
                  <c:x val="-3.7294563843236407E-2"/>
                  <c:y val="1.3274336283185841E-2"/>
                </c:manualLayout>
              </c:layout>
              <c:numFmt formatCode="0&quot;%&quot;;&quot;-&quot;0&quot;%&quot;" sourceLinked="0"/>
              <c:spPr>
                <a:noFill/>
                <a:ln>
                  <a:noFill/>
                </a:ln>
              </c:spPr>
              <c:txPr>
                <a:bodyPr wrap="none"/>
                <a:lstStyle/>
                <a:p>
                  <a:pPr>
                    <a:defRPr sz="1400">
                      <a:solidFill>
                        <a:schemeClr val="tx1"/>
                      </a:solidFill>
                      <a:latin typeface="+mn-lt"/>
                      <a:ea typeface="+mn-ea"/>
                      <a:cs typeface="Calibri"/>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D6F-4C23-BC9D-F438CA27A708}"/>
                </c:ext>
              </c:extLst>
            </c:dLbl>
            <c:dLbl>
              <c:idx val="2"/>
              <c:layout>
                <c:manualLayout>
                  <c:x val="-2.4652338811630849E-2"/>
                  <c:y val="-3.7294563843236407E-2"/>
                </c:manualLayout>
              </c:layout>
              <c:numFmt formatCode="0&quot;%&quot;;&quot;-&quot;0&quot;%&quot;" sourceLinked="0"/>
              <c:spPr>
                <a:noFill/>
                <a:ln>
                  <a:noFill/>
                </a:ln>
              </c:spPr>
              <c:txPr>
                <a:bodyPr wrap="none"/>
                <a:lstStyle/>
                <a:p>
                  <a:pPr>
                    <a:defRPr sz="1400">
                      <a:solidFill>
                        <a:schemeClr val="bg1"/>
                      </a:solidFill>
                      <a:latin typeface="+mn-lt"/>
                      <a:ea typeface="+mn-ea"/>
                      <a:cs typeface="Calibri"/>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5D6F-4C23-BC9D-F438CA27A70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57.4</c:v>
                </c:pt>
                <c:pt idx="1">
                  <c:v>23.599999999999998</c:v>
                </c:pt>
                <c:pt idx="2">
                  <c:v>19</c:v>
                </c:pt>
              </c:numCache>
            </c:numRef>
          </c:val>
          <c:extLst>
            <c:ext xmlns:c16="http://schemas.microsoft.com/office/drawing/2014/chart" uri="{C3380CC4-5D6E-409C-BE32-E72D297353CC}">
              <c16:uniqueId val="{00000003-5D6F-4C23-BC9D-F438CA27A708}"/>
            </c:ext>
          </c:extLst>
        </c:ser>
        <c:dLbls>
          <c:showLegendKey val="0"/>
          <c:showVal val="0"/>
          <c:showCatName val="0"/>
          <c:showSerName val="0"/>
          <c:showPercent val="0"/>
          <c:showBubbleSize val="0"/>
          <c:showLeaderLines val="1"/>
        </c:dLbls>
        <c:firstSliceAng val="0"/>
        <c:holeSize val="50"/>
      </c:doughnutChart>
    </c:plotArea>
    <c:plotVisOnly val="0"/>
    <c:dispBlanksAs val="gap"/>
    <c:showDLblsOverMax val="1"/>
  </c:chart>
  <c:externalData r:id="rId1">
    <c:autoUpdate val="0"/>
  </c:externalData>
</c:chartSpace>
</file>

<file path=ppt/comments/modernComment_113_0.xml><?xml version="1.0" encoding="utf-8"?>
<p188:cmLst xmlns:a="http://schemas.openxmlformats.org/drawingml/2006/main" xmlns:r="http://schemas.openxmlformats.org/officeDocument/2006/relationships" xmlns:p188="http://schemas.microsoft.com/office/powerpoint/2018/8/main">
  <p188:cm id="{33B56330-708C-4F53-A6F4-E6DBFC514D02}" authorId="{947D791D-E184-DA20-C4F8-8A00B79EF1D7}" created="2022-11-22T08:54:28.847">
    <pc:sldMkLst xmlns:pc="http://schemas.microsoft.com/office/powerpoint/2013/main/command">
      <pc:docMk/>
      <pc:sldMk cId="0" sldId="275"/>
    </pc:sldMkLst>
    <p188:txBody>
      <a:bodyPr/>
      <a:lstStyle/>
      <a:p>
        <a:r>
          <a:rPr lang="en-US"/>
          <a:t>L'objectif formation : 
Mise à niveau technique/renforcement 
Data viz : Microsoft trainings ?
Data cleaning 
Model DS
Exercices non habituels : Kaggle, DataHacker</a:t>
        </a:r>
      </a:p>
    </p188:txBody>
  </p188:cm>
  <p188:cm id="{F6168CD9-37E2-4C8C-9B92-62A8E7AE1133}" authorId="{947D791D-E184-DA20-C4F8-8A00B79EF1D7}" created="2022-11-22T08:54:49.759">
    <pc:sldMkLst xmlns:pc="http://schemas.microsoft.com/office/powerpoint/2013/main/command">
      <pc:docMk/>
      <pc:sldMk cId="0" sldId="275"/>
    </pc:sldMkLst>
    <p188:txBody>
      <a:bodyPr/>
      <a:lstStyle/>
      <a:p>
        <a:r>
          <a:rPr lang="en-US"/>
          <a:t>4/5 licences : nb user par batch</a:t>
        </a:r>
      </a:p>
    </p188:txBody>
  </p188:cm>
</p188:cmLst>
</file>

<file path=ppt/comments/modernComment_276C_28469872.xml><?xml version="1.0" encoding="utf-8"?>
<p188:cmLst xmlns:a="http://schemas.openxmlformats.org/drawingml/2006/main" xmlns:r="http://schemas.openxmlformats.org/officeDocument/2006/relationships" xmlns:p188="http://schemas.microsoft.com/office/powerpoint/2018/8/main">
  <p188:cm id="{96C1F215-05EF-4C50-B9A9-C373537832D8}" authorId="{947D791D-E184-DA20-C4F8-8A00B79EF1D7}" created="2022-11-28T17:56:38.536">
    <ac:deMkLst xmlns:ac="http://schemas.microsoft.com/office/drawing/2013/main/command">
      <pc:docMk xmlns:pc="http://schemas.microsoft.com/office/powerpoint/2013/main/command"/>
      <pc:sldMk xmlns:pc="http://schemas.microsoft.com/office/powerpoint/2013/main/command" cId="675715186" sldId="10092"/>
      <ac:spMk id="21" creationId="{1667C901-E440-9BBB-1E81-9E1DC8EF6949}"/>
    </ac:deMkLst>
    <p188:txBody>
      <a:bodyPr/>
      <a:lstStyle/>
      <a:p>
        <a:r>
          <a:rPr lang="en-US"/>
          <a:t>L'objectif formation : 
Mise à niveau technique/renforcement 
Data viz : Microsoft trainings ?
Data cleaning 
Model DS
Exercices non habituels : Kaggle, DataHacker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5" name="Google Shape;76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1" name="Google Shape;85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825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2" name="Google Shape;120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7" name="Google Shape;120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5" name="Google Shape;126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2" name="Google Shape;129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2" name="Google Shape;133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2" name="Google Shape;137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6" name="Google Shape;140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9" name="Google Shape;143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851383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1" name="Google Shape;163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4" name="Google Shape;177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8" name="Google Shape;178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9" name="Google Shape;181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4" name="Google Shape;184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3" name="Google Shape;1853;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4" name="Google Shape;1854;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9" name="Google Shape;185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1" name="Google Shape;190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8" name="Google Shape;1958;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9" name="Google Shape;1959;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0" name="Google Shape;199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3" name="Google Shape;201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9" name="Google Shape;201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0" name="Google Shape;2020;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3" name="Google Shape;2043;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4" name="Google Shape;2044;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8" name="Google Shape;207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2" name="Google Shape;209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5" name="Google Shape;2105;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6" name="Google Shape;2106;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1" name="Google Shape;211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6" name="Google Shape;211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0" name="Google Shape;214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3" name="Google Shape;216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7" name="Google Shape;218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1" name="Google Shape;221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3" name="Google Shape;223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7" name="Google Shape;2257;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1" name="Google Shape;228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6" name="Google Shape;2286;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8" name="Google Shape;2308;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9" name="Google Shape;2309;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hyperlink" Target="https://www.linkedin.com/company-beta/2416143/admin/updates/" TargetMode="External"/><Relationship Id="rId1" Type="http://schemas.openxmlformats.org/officeDocument/2006/relationships/slideMaster" Target="../slideMasters/slideMaster1.xml"/><Relationship Id="rId6" Type="http://schemas.openxmlformats.org/officeDocument/2006/relationships/hyperlink" Target="https://www.facebook.com/Infomineo/" TargetMode="External"/><Relationship Id="rId5" Type="http://schemas.openxmlformats.org/officeDocument/2006/relationships/image" Target="../media/image9.png"/><Relationship Id="rId4" Type="http://schemas.openxmlformats.org/officeDocument/2006/relationships/hyperlink" Target="https://infomineo.com/insights/blo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type="title">
  <p:cSld name="TITLE">
    <p:spTree>
      <p:nvGrpSpPr>
        <p:cNvPr id="1" name="Shape 32"/>
        <p:cNvGrpSpPr/>
        <p:nvPr/>
      </p:nvGrpSpPr>
      <p:grpSpPr>
        <a:xfrm>
          <a:off x="0" y="0"/>
          <a:ext cx="0" cy="0"/>
          <a:chOff x="0" y="0"/>
          <a:chExt cx="0" cy="0"/>
        </a:xfrm>
      </p:grpSpPr>
      <p:pic>
        <p:nvPicPr>
          <p:cNvPr id="33" name="Google Shape;33;p72" descr="A large body of water with a city in the background&#10;&#10;Description automatically generated"/>
          <p:cNvPicPr preferRelativeResize="0"/>
          <p:nvPr/>
        </p:nvPicPr>
        <p:blipFill rotWithShape="1">
          <a:blip r:embed="rId2">
            <a:alphaModFix/>
          </a:blip>
          <a:srcRect l="-1" t="-4" r="-1" b="-4"/>
          <a:stretch/>
        </p:blipFill>
        <p:spPr>
          <a:xfrm>
            <a:off x="0" y="0"/>
            <a:ext cx="12192000" cy="6858000"/>
          </a:xfrm>
          <a:prstGeom prst="rect">
            <a:avLst/>
          </a:prstGeom>
          <a:noFill/>
          <a:ln>
            <a:noFill/>
          </a:ln>
        </p:spPr>
      </p:pic>
      <p:sp>
        <p:nvSpPr>
          <p:cNvPr id="34" name="Google Shape;34;p72"/>
          <p:cNvSpPr/>
          <p:nvPr/>
        </p:nvSpPr>
        <p:spPr>
          <a:xfrm>
            <a:off x="536448" y="0"/>
            <a:ext cx="6363291" cy="1475219"/>
          </a:xfrm>
          <a:prstGeom prst="rect">
            <a:avLst/>
          </a:prstGeom>
          <a:gradFill>
            <a:gsLst>
              <a:gs pos="0">
                <a:srgbClr val="062379"/>
              </a:gs>
              <a:gs pos="45000">
                <a:srgbClr val="062379">
                  <a:alpha val="89803"/>
                </a:srgbClr>
              </a:gs>
              <a:gs pos="100000">
                <a:srgbClr val="0934B6">
                  <a:alpha val="8000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35;p72"/>
          <p:cNvSpPr/>
          <p:nvPr/>
        </p:nvSpPr>
        <p:spPr>
          <a:xfrm>
            <a:off x="536448" y="1844676"/>
            <a:ext cx="6363291" cy="5013324"/>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72"/>
          <p:cNvSpPr txBox="1">
            <a:spLocks noGrp="1"/>
          </p:cNvSpPr>
          <p:nvPr>
            <p:ph type="ctrTitle"/>
          </p:nvPr>
        </p:nvSpPr>
        <p:spPr>
          <a:xfrm>
            <a:off x="902896" y="3051297"/>
            <a:ext cx="5478239" cy="124649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b="0" cap="none">
                <a:solidFill>
                  <a:schemeClr val="lt1"/>
                </a:solidFill>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2"/>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pic>
        <p:nvPicPr>
          <p:cNvPr id="38" name="Google Shape;38;p72"/>
          <p:cNvPicPr preferRelativeResize="0"/>
          <p:nvPr/>
        </p:nvPicPr>
        <p:blipFill rotWithShape="1">
          <a:blip r:embed="rId3">
            <a:alphaModFix/>
          </a:blip>
          <a:srcRect l="738" r="729"/>
          <a:stretch/>
        </p:blipFill>
        <p:spPr>
          <a:xfrm>
            <a:off x="902896" y="450469"/>
            <a:ext cx="2497454" cy="574280"/>
          </a:xfrm>
          <a:prstGeom prst="rect">
            <a:avLst/>
          </a:prstGeom>
          <a:noFill/>
          <a:ln>
            <a:noFill/>
          </a:ln>
        </p:spPr>
      </p:pic>
      <p:sp>
        <p:nvSpPr>
          <p:cNvPr id="39" name="Google Shape;39;p72"/>
          <p:cNvSpPr txBox="1"/>
          <p:nvPr/>
        </p:nvSpPr>
        <p:spPr>
          <a:xfrm>
            <a:off x="902905" y="5825205"/>
            <a:ext cx="1302000" cy="193800"/>
          </a:xfrm>
          <a:prstGeom prst="rect">
            <a:avLst/>
          </a:prstGeom>
          <a:noFill/>
          <a:ln>
            <a:noFill/>
          </a:ln>
        </p:spPr>
        <p:txBody>
          <a:bodyPr spcFirstLastPara="1" wrap="square" lIns="0" tIns="0" rIns="0" bIns="0" anchor="t" anchorCtr="0">
            <a:spAutoFit/>
          </a:bodyPr>
          <a:lstStyle/>
          <a:p>
            <a:pPr marL="228600" lvl="0" indent="-228600" algn="l" rtl="0">
              <a:lnSpc>
                <a:spcPct val="90000"/>
              </a:lnSpc>
              <a:spcBef>
                <a:spcPts val="0"/>
              </a:spcBef>
              <a:spcAft>
                <a:spcPts val="0"/>
              </a:spcAft>
              <a:buNone/>
            </a:pPr>
            <a:r>
              <a:rPr lang="en-US">
                <a:solidFill>
                  <a:srgbClr val="FFFFFF"/>
                </a:solidFill>
                <a:latin typeface="Libre Franklin"/>
                <a:ea typeface="Libre Franklin"/>
                <a:cs typeface="Libre Franklin"/>
                <a:sym typeface="Libre Franklin"/>
              </a:rPr>
              <a:t>&lt;Date&gt;</a:t>
            </a:r>
            <a:endParaRPr>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01"/>
        <p:cNvGrpSpPr/>
        <p:nvPr/>
      </p:nvGrpSpPr>
      <p:grpSpPr>
        <a:xfrm>
          <a:off x="0" y="0"/>
          <a:ext cx="0" cy="0"/>
          <a:chOff x="0" y="0"/>
          <a:chExt cx="0" cy="0"/>
        </a:xfrm>
      </p:grpSpPr>
      <p:sp>
        <p:nvSpPr>
          <p:cNvPr id="102" name="Google Shape;102;p81"/>
          <p:cNvSpPr/>
          <p:nvPr/>
        </p:nvSpPr>
        <p:spPr>
          <a:xfrm>
            <a:off x="6096000" y="-1"/>
            <a:ext cx="6098539" cy="6858001"/>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103;p81"/>
          <p:cNvSpPr txBox="1">
            <a:spLocks noGrp="1"/>
          </p:cNvSpPr>
          <p:nvPr>
            <p:ph type="title"/>
          </p:nvPr>
        </p:nvSpPr>
        <p:spPr>
          <a:xfrm>
            <a:off x="566142" y="562841"/>
            <a:ext cx="52050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81"/>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05" name="Google Shape;105;p81"/>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106" name="Google Shape;106;p81"/>
          <p:cNvGrpSpPr/>
          <p:nvPr/>
        </p:nvGrpSpPr>
        <p:grpSpPr>
          <a:xfrm>
            <a:off x="11998459" y="6162188"/>
            <a:ext cx="68500" cy="441925"/>
            <a:chOff x="11998459" y="6162188"/>
            <a:chExt cx="68500" cy="441925"/>
          </a:xfrm>
        </p:grpSpPr>
        <p:sp>
          <p:nvSpPr>
            <p:cNvPr id="107" name="Google Shape;107;p8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8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8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8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8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8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8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8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8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8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8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8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8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120" name="Google Shape;120;p81"/>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121" name="Google Shape;121;p81"/>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only Layout">
  <p:cSld name="3_Title only Layout">
    <p:spTree>
      <p:nvGrpSpPr>
        <p:cNvPr id="1" name="Shape 122"/>
        <p:cNvGrpSpPr/>
        <p:nvPr/>
      </p:nvGrpSpPr>
      <p:grpSpPr>
        <a:xfrm>
          <a:off x="0" y="0"/>
          <a:ext cx="0" cy="0"/>
          <a:chOff x="0" y="0"/>
          <a:chExt cx="0" cy="0"/>
        </a:xfrm>
      </p:grpSpPr>
      <p:sp>
        <p:nvSpPr>
          <p:cNvPr id="123" name="Google Shape;123;p82"/>
          <p:cNvSpPr/>
          <p:nvPr/>
        </p:nvSpPr>
        <p:spPr>
          <a:xfrm>
            <a:off x="0" y="-1"/>
            <a:ext cx="12192000" cy="3429000"/>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82"/>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8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82"/>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27" name="Google Shape;127;p82"/>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28"/>
        <p:cNvGrpSpPr/>
        <p:nvPr/>
      </p:nvGrpSpPr>
      <p:grpSpPr>
        <a:xfrm>
          <a:off x="0" y="0"/>
          <a:ext cx="0" cy="0"/>
          <a:chOff x="0" y="0"/>
          <a:chExt cx="0" cy="0"/>
        </a:xfrm>
      </p:grpSpPr>
      <p:sp>
        <p:nvSpPr>
          <p:cNvPr id="129" name="Google Shape;129;p83"/>
          <p:cNvSpPr/>
          <p:nvPr/>
        </p:nvSpPr>
        <p:spPr>
          <a:xfrm>
            <a:off x="0" y="-1"/>
            <a:ext cx="4059776"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83"/>
          <p:cNvSpPr txBox="1">
            <a:spLocks noGrp="1"/>
          </p:cNvSpPr>
          <p:nvPr>
            <p:ph type="title"/>
          </p:nvPr>
        </p:nvSpPr>
        <p:spPr>
          <a:xfrm>
            <a:off x="566141" y="3010422"/>
            <a:ext cx="3032465"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8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83"/>
          <p:cNvSpPr txBox="1">
            <a:spLocks noGrp="1"/>
          </p:cNvSpPr>
          <p:nvPr>
            <p:ph type="ftr" idx="11"/>
          </p:nvPr>
        </p:nvSpPr>
        <p:spPr>
          <a:xfrm>
            <a:off x="4349577"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2_Title only Layout">
  <p:cSld name="2_Title only Layout">
    <p:spTree>
      <p:nvGrpSpPr>
        <p:cNvPr id="1" name="Shape 133"/>
        <p:cNvGrpSpPr/>
        <p:nvPr/>
      </p:nvGrpSpPr>
      <p:grpSpPr>
        <a:xfrm>
          <a:off x="0" y="0"/>
          <a:ext cx="0" cy="0"/>
          <a:chOff x="0" y="0"/>
          <a:chExt cx="0" cy="0"/>
        </a:xfrm>
      </p:grpSpPr>
      <p:sp>
        <p:nvSpPr>
          <p:cNvPr id="134" name="Google Shape;134;p84"/>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8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136" name="Google Shape;136;p84"/>
          <p:cNvGrpSpPr/>
          <p:nvPr/>
        </p:nvGrpSpPr>
        <p:grpSpPr>
          <a:xfrm>
            <a:off x="11998459" y="6162188"/>
            <a:ext cx="68500" cy="441925"/>
            <a:chOff x="11998459" y="6162188"/>
            <a:chExt cx="68500" cy="441925"/>
          </a:xfrm>
        </p:grpSpPr>
        <p:sp>
          <p:nvSpPr>
            <p:cNvPr id="137" name="Google Shape;137;p8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38" name="Google Shape;138;p8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39" name="Google Shape;139;p8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0" name="Google Shape;140;p8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1" name="Google Shape;141;p8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2" name="Google Shape;142;p8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3" name="Google Shape;143;p8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4" name="Google Shape;144;p8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5" name="Google Shape;145;p8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6" name="Google Shape;146;p8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7" name="Google Shape;147;p8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8" name="Google Shape;148;p8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9" name="Google Shape;149;p8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150" name="Google Shape;150;p84"/>
          <p:cNvPicPr preferRelativeResize="0"/>
          <p:nvPr/>
        </p:nvPicPr>
        <p:blipFill rotWithShape="1">
          <a:blip r:embed="rId2">
            <a:alphaModFix/>
          </a:blip>
          <a:srcRect/>
          <a:stretch/>
        </p:blipFill>
        <p:spPr>
          <a:xfrm rot="-5400000">
            <a:off x="11811887" y="6349041"/>
            <a:ext cx="441438" cy="68706"/>
          </a:xfrm>
          <a:prstGeom prst="rect">
            <a:avLst/>
          </a:prstGeom>
          <a:noFill/>
          <a:ln>
            <a:noFill/>
          </a:ln>
        </p:spPr>
      </p:pic>
      <p:sp>
        <p:nvSpPr>
          <p:cNvPr id="151" name="Google Shape;151;p84"/>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only Layout">
  <p:cSld name="1_Title only Layout">
    <p:spTree>
      <p:nvGrpSpPr>
        <p:cNvPr id="1" name="Shape 152"/>
        <p:cNvGrpSpPr/>
        <p:nvPr/>
      </p:nvGrpSpPr>
      <p:grpSpPr>
        <a:xfrm>
          <a:off x="0" y="0"/>
          <a:ext cx="0" cy="0"/>
          <a:chOff x="0" y="0"/>
          <a:chExt cx="0" cy="0"/>
        </a:xfrm>
      </p:grpSpPr>
      <p:pic>
        <p:nvPicPr>
          <p:cNvPr id="153" name="Google Shape;153;p8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4" name="Google Shape;154;p85"/>
          <p:cNvSpPr/>
          <p:nvPr/>
        </p:nvSpPr>
        <p:spPr>
          <a:xfrm>
            <a:off x="550863" y="549275"/>
            <a:ext cx="7998777" cy="6308725"/>
          </a:xfrm>
          <a:prstGeom prst="rect">
            <a:avLst/>
          </a:prstGeom>
          <a:gradFill>
            <a:gsLst>
              <a:gs pos="0">
                <a:srgbClr val="062379">
                  <a:alpha val="89803"/>
                </a:srgbClr>
              </a:gs>
              <a:gs pos="32000">
                <a:srgbClr val="062379">
                  <a:alpha val="89803"/>
                </a:srgbClr>
              </a:gs>
              <a:gs pos="61000">
                <a:srgbClr val="0934B6">
                  <a:alpha val="89803"/>
                </a:srgbClr>
              </a:gs>
              <a:gs pos="86000">
                <a:srgbClr val="036DFF">
                  <a:alpha val="89803"/>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85"/>
          <p:cNvSpPr txBox="1">
            <a:spLocks noGrp="1"/>
          </p:cNvSpPr>
          <p:nvPr>
            <p:ph type="title"/>
          </p:nvPr>
        </p:nvSpPr>
        <p:spPr>
          <a:xfrm>
            <a:off x="855663" y="926348"/>
            <a:ext cx="7343457"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85"/>
          <p:cNvSpPr txBox="1">
            <a:spLocks noGrp="1"/>
          </p:cNvSpPr>
          <p:nvPr>
            <p:ph type="ftr" idx="11"/>
          </p:nvPr>
        </p:nvSpPr>
        <p:spPr>
          <a:xfrm>
            <a:off x="855663" y="6465614"/>
            <a:ext cx="65"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57" name="Google Shape;157;p85"/>
          <p:cNvCxnSpPr/>
          <p:nvPr/>
        </p:nvCxnSpPr>
        <p:spPr>
          <a:xfrm>
            <a:off x="844200" y="85067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158" name="Google Shape;158;p85"/>
          <p:cNvGrpSpPr/>
          <p:nvPr/>
        </p:nvGrpSpPr>
        <p:grpSpPr>
          <a:xfrm>
            <a:off x="11998459" y="6162188"/>
            <a:ext cx="68500" cy="441925"/>
            <a:chOff x="11998459" y="6162188"/>
            <a:chExt cx="68500" cy="441925"/>
          </a:xfrm>
        </p:grpSpPr>
        <p:sp>
          <p:nvSpPr>
            <p:cNvPr id="159" name="Google Shape;159;p8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8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8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8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8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8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8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8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8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8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8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8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8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172" name="Google Shape;172;p8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173" name="Google Shape;173;p8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5_Custom Layout">
  <p:cSld name="5_Custom Layout">
    <p:spTree>
      <p:nvGrpSpPr>
        <p:cNvPr id="1" name="Shape 174"/>
        <p:cNvGrpSpPr/>
        <p:nvPr/>
      </p:nvGrpSpPr>
      <p:grpSpPr>
        <a:xfrm>
          <a:off x="0" y="0"/>
          <a:ext cx="0" cy="0"/>
          <a:chOff x="0" y="0"/>
          <a:chExt cx="0" cy="0"/>
        </a:xfrm>
      </p:grpSpPr>
      <p:sp>
        <p:nvSpPr>
          <p:cNvPr id="175" name="Google Shape;175;p86"/>
          <p:cNvSpPr/>
          <p:nvPr/>
        </p:nvSpPr>
        <p:spPr>
          <a:xfrm>
            <a:off x="0" y="0"/>
            <a:ext cx="12192000" cy="6858000"/>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86"/>
          <p:cNvSpPr txBox="1"/>
          <p:nvPr/>
        </p:nvSpPr>
        <p:spPr>
          <a:xfrm>
            <a:off x="550863" y="5965461"/>
            <a:ext cx="3028906"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0" i="0">
                <a:solidFill>
                  <a:schemeClr val="lt1"/>
                </a:solidFill>
                <a:latin typeface="Calibri"/>
                <a:ea typeface="Calibri"/>
                <a:cs typeface="Calibri"/>
                <a:sym typeface="Calibri"/>
              </a:rPr>
              <a:t>www.infomineo.com</a:t>
            </a:r>
            <a:endParaRPr/>
          </a:p>
          <a:p>
            <a:pPr marL="0" marR="0" lvl="0" indent="0" algn="l" rtl="0">
              <a:spcBef>
                <a:spcPts val="0"/>
              </a:spcBef>
              <a:spcAft>
                <a:spcPts val="0"/>
              </a:spcAft>
              <a:buNone/>
            </a:pPr>
            <a:r>
              <a:rPr lang="en-US" sz="1200" b="0" i="0">
                <a:solidFill>
                  <a:schemeClr val="lt1"/>
                </a:solidFill>
                <a:latin typeface="Calibri"/>
                <a:ea typeface="Calibri"/>
                <a:cs typeface="Calibri"/>
                <a:sym typeface="Calibri"/>
              </a:rPr>
              <a:t>Infomineo Copyright © 202</a:t>
            </a:r>
            <a:r>
              <a:rPr lang="en-US" sz="1200">
                <a:solidFill>
                  <a:schemeClr val="lt1"/>
                </a:solidFill>
                <a:latin typeface="Calibri"/>
                <a:ea typeface="Calibri"/>
                <a:cs typeface="Calibri"/>
                <a:sym typeface="Calibri"/>
              </a:rPr>
              <a:t>2</a:t>
            </a:r>
            <a:r>
              <a:rPr lang="en-US" sz="1200" b="0" i="0">
                <a:solidFill>
                  <a:schemeClr val="lt1"/>
                </a:solidFill>
                <a:latin typeface="Calibri"/>
                <a:ea typeface="Calibri"/>
                <a:cs typeface="Calibri"/>
                <a:sym typeface="Calibri"/>
              </a:rPr>
              <a:t>. All rights reserved.</a:t>
            </a:r>
            <a:endParaRPr/>
          </a:p>
        </p:txBody>
      </p:sp>
      <p:pic>
        <p:nvPicPr>
          <p:cNvPr id="177" name="Google Shape;177;p86">
            <a:hlinkClick r:id="rId2"/>
          </p:cNvPr>
          <p:cNvPicPr preferRelativeResize="0"/>
          <p:nvPr/>
        </p:nvPicPr>
        <p:blipFill rotWithShape="1">
          <a:blip r:embed="rId3">
            <a:alphaModFix/>
          </a:blip>
          <a:srcRect/>
          <a:stretch/>
        </p:blipFill>
        <p:spPr>
          <a:xfrm>
            <a:off x="10365045" y="6011003"/>
            <a:ext cx="317270" cy="317270"/>
          </a:xfrm>
          <a:prstGeom prst="rect">
            <a:avLst/>
          </a:prstGeom>
          <a:noFill/>
          <a:ln>
            <a:noFill/>
          </a:ln>
        </p:spPr>
      </p:pic>
      <p:pic>
        <p:nvPicPr>
          <p:cNvPr id="178" name="Google Shape;178;p86">
            <a:hlinkClick r:id="rId4"/>
          </p:cNvPr>
          <p:cNvPicPr preferRelativeResize="0"/>
          <p:nvPr/>
        </p:nvPicPr>
        <p:blipFill rotWithShape="1">
          <a:blip r:embed="rId5">
            <a:alphaModFix/>
          </a:blip>
          <a:srcRect/>
          <a:stretch/>
        </p:blipFill>
        <p:spPr>
          <a:xfrm>
            <a:off x="11339597" y="6018867"/>
            <a:ext cx="301541" cy="301541"/>
          </a:xfrm>
          <a:prstGeom prst="rect">
            <a:avLst/>
          </a:prstGeom>
          <a:noFill/>
          <a:ln>
            <a:noFill/>
          </a:ln>
        </p:spPr>
      </p:pic>
      <p:pic>
        <p:nvPicPr>
          <p:cNvPr id="179" name="Google Shape;179;p86">
            <a:hlinkClick r:id="rId6"/>
          </p:cNvPr>
          <p:cNvPicPr preferRelativeResize="0"/>
          <p:nvPr/>
        </p:nvPicPr>
        <p:blipFill rotWithShape="1">
          <a:blip r:embed="rId7">
            <a:alphaModFix/>
          </a:blip>
          <a:srcRect/>
          <a:stretch/>
        </p:blipFill>
        <p:spPr>
          <a:xfrm>
            <a:off x="10851769" y="6010451"/>
            <a:ext cx="318374" cy="318374"/>
          </a:xfrm>
          <a:prstGeom prst="rect">
            <a:avLst/>
          </a:prstGeom>
          <a:noFill/>
          <a:ln>
            <a:noFill/>
          </a:ln>
        </p:spPr>
      </p:pic>
      <p:pic>
        <p:nvPicPr>
          <p:cNvPr id="180" name="Google Shape;180;p86"/>
          <p:cNvPicPr preferRelativeResize="0"/>
          <p:nvPr/>
        </p:nvPicPr>
        <p:blipFill rotWithShape="1">
          <a:blip r:embed="rId8">
            <a:alphaModFix/>
          </a:blip>
          <a:srcRect l="738" r="729"/>
          <a:stretch/>
        </p:blipFill>
        <p:spPr>
          <a:xfrm>
            <a:off x="4256669" y="3006053"/>
            <a:ext cx="3678664" cy="84589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Option 2)">
  <p:cSld name="Title Slide (Option 2)">
    <p:spTree>
      <p:nvGrpSpPr>
        <p:cNvPr id="1" name="Shape 181"/>
        <p:cNvGrpSpPr/>
        <p:nvPr/>
      </p:nvGrpSpPr>
      <p:grpSpPr>
        <a:xfrm>
          <a:off x="0" y="0"/>
          <a:ext cx="0" cy="0"/>
          <a:chOff x="0" y="0"/>
          <a:chExt cx="0" cy="0"/>
        </a:xfrm>
      </p:grpSpPr>
      <p:pic>
        <p:nvPicPr>
          <p:cNvPr id="182" name="Google Shape;182;p87" descr="A large body of water with a city in the background&#10;&#10;Description automatically generated"/>
          <p:cNvPicPr preferRelativeResize="0"/>
          <p:nvPr/>
        </p:nvPicPr>
        <p:blipFill rotWithShape="1">
          <a:blip r:embed="rId2">
            <a:alphaModFix/>
          </a:blip>
          <a:srcRect l="2214" t="3933" r="2214" b="3933"/>
          <a:stretch/>
        </p:blipFill>
        <p:spPr>
          <a:xfrm>
            <a:off x="269998" y="270000"/>
            <a:ext cx="11652001" cy="6318000"/>
          </a:xfrm>
          <a:prstGeom prst="rect">
            <a:avLst/>
          </a:prstGeom>
          <a:noFill/>
          <a:ln>
            <a:noFill/>
          </a:ln>
        </p:spPr>
      </p:pic>
      <p:sp>
        <p:nvSpPr>
          <p:cNvPr id="183" name="Google Shape;183;p87"/>
          <p:cNvSpPr/>
          <p:nvPr/>
        </p:nvSpPr>
        <p:spPr>
          <a:xfrm>
            <a:off x="536448" y="540000"/>
            <a:ext cx="6363891" cy="6318000"/>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87"/>
          <p:cNvSpPr txBox="1">
            <a:spLocks noGrp="1"/>
          </p:cNvSpPr>
          <p:nvPr>
            <p:ph type="ctrTitle"/>
          </p:nvPr>
        </p:nvSpPr>
        <p:spPr>
          <a:xfrm>
            <a:off x="902896" y="3066686"/>
            <a:ext cx="5337943"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87"/>
          <p:cNvSpPr txBox="1">
            <a:spLocks noGrp="1"/>
          </p:cNvSpPr>
          <p:nvPr>
            <p:ph type="subTitle" idx="1"/>
          </p:nvPr>
        </p:nvSpPr>
        <p:spPr>
          <a:xfrm>
            <a:off x="902896" y="4348579"/>
            <a:ext cx="5337943"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86" name="Google Shape;186;p87"/>
          <p:cNvSpPr txBox="1">
            <a:spLocks noGrp="1"/>
          </p:cNvSpPr>
          <p:nvPr>
            <p:ph type="dt" idx="10"/>
          </p:nvPr>
        </p:nvSpPr>
        <p:spPr>
          <a:xfrm>
            <a:off x="902896"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87" name="Google Shape;187;p87"/>
          <p:cNvPicPr preferRelativeResize="0"/>
          <p:nvPr/>
        </p:nvPicPr>
        <p:blipFill rotWithShape="1">
          <a:blip r:embed="rId3">
            <a:alphaModFix/>
          </a:blip>
          <a:srcRect l="738" r="729"/>
          <a:stretch/>
        </p:blipFill>
        <p:spPr>
          <a:xfrm>
            <a:off x="902896" y="901732"/>
            <a:ext cx="2497454" cy="5742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Option 3)">
  <p:cSld name="Title Slide (Option 3)">
    <p:spTree>
      <p:nvGrpSpPr>
        <p:cNvPr id="1" name="Shape 188"/>
        <p:cNvGrpSpPr/>
        <p:nvPr/>
      </p:nvGrpSpPr>
      <p:grpSpPr>
        <a:xfrm>
          <a:off x="0" y="0"/>
          <a:ext cx="0" cy="0"/>
          <a:chOff x="0" y="0"/>
          <a:chExt cx="0" cy="0"/>
        </a:xfrm>
      </p:grpSpPr>
      <p:pic>
        <p:nvPicPr>
          <p:cNvPr id="189" name="Google Shape;189;p88" descr="A large body of water with a city in the background&#10;&#10;Description automatically generated"/>
          <p:cNvPicPr preferRelativeResize="0"/>
          <p:nvPr/>
        </p:nvPicPr>
        <p:blipFill rotWithShape="1">
          <a:blip r:embed="rId2">
            <a:alphaModFix/>
          </a:blip>
          <a:srcRect l="4517" t="8005" r="4516" b="8006"/>
          <a:stretch/>
        </p:blipFill>
        <p:spPr>
          <a:xfrm>
            <a:off x="550861" y="549274"/>
            <a:ext cx="11090276" cy="5759451"/>
          </a:xfrm>
          <a:prstGeom prst="rect">
            <a:avLst/>
          </a:prstGeom>
          <a:noFill/>
          <a:ln>
            <a:noFill/>
          </a:ln>
        </p:spPr>
      </p:pic>
      <p:sp>
        <p:nvSpPr>
          <p:cNvPr id="190" name="Google Shape;190;p88"/>
          <p:cNvSpPr/>
          <p:nvPr/>
        </p:nvSpPr>
        <p:spPr>
          <a:xfrm>
            <a:off x="1083553" y="1080000"/>
            <a:ext cx="5816186" cy="5778000"/>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1" name="Google Shape;191;p88"/>
          <p:cNvPicPr preferRelativeResize="0"/>
          <p:nvPr/>
        </p:nvPicPr>
        <p:blipFill rotWithShape="1">
          <a:blip r:embed="rId3">
            <a:alphaModFix/>
          </a:blip>
          <a:srcRect l="738" r="729"/>
          <a:stretch/>
        </p:blipFill>
        <p:spPr>
          <a:xfrm>
            <a:off x="1631950" y="1603956"/>
            <a:ext cx="2497454" cy="574280"/>
          </a:xfrm>
          <a:prstGeom prst="rect">
            <a:avLst/>
          </a:prstGeom>
          <a:noFill/>
          <a:ln>
            <a:noFill/>
          </a:ln>
        </p:spPr>
      </p:pic>
      <p:sp>
        <p:nvSpPr>
          <p:cNvPr id="192" name="Google Shape;192;p88"/>
          <p:cNvSpPr txBox="1">
            <a:spLocks noGrp="1"/>
          </p:cNvSpPr>
          <p:nvPr>
            <p:ph type="dt" idx="10"/>
          </p:nvPr>
        </p:nvSpPr>
        <p:spPr>
          <a:xfrm>
            <a:off x="1631950"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3" name="Google Shape;193;p88"/>
          <p:cNvSpPr txBox="1">
            <a:spLocks noGrp="1"/>
          </p:cNvSpPr>
          <p:nvPr>
            <p:ph type="ctrTitle"/>
          </p:nvPr>
        </p:nvSpPr>
        <p:spPr>
          <a:xfrm>
            <a:off x="1631951" y="3610939"/>
            <a:ext cx="4799330"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88"/>
          <p:cNvSpPr txBox="1">
            <a:spLocks noGrp="1"/>
          </p:cNvSpPr>
          <p:nvPr>
            <p:ph type="subTitle" idx="1"/>
          </p:nvPr>
        </p:nvSpPr>
        <p:spPr>
          <a:xfrm>
            <a:off x="1631951" y="4892832"/>
            <a:ext cx="4799330"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Option 4)">
  <p:cSld name="Title Slide (Option 4)">
    <p:spTree>
      <p:nvGrpSpPr>
        <p:cNvPr id="1" name="Shape 195"/>
        <p:cNvGrpSpPr/>
        <p:nvPr/>
      </p:nvGrpSpPr>
      <p:grpSpPr>
        <a:xfrm>
          <a:off x="0" y="0"/>
          <a:ext cx="0" cy="0"/>
          <a:chOff x="0" y="0"/>
          <a:chExt cx="0" cy="0"/>
        </a:xfrm>
      </p:grpSpPr>
      <p:pic>
        <p:nvPicPr>
          <p:cNvPr id="196" name="Google Shape;196;p89" descr="A large body of water with a city in the background&#10;&#10;Description automatically generated"/>
          <p:cNvPicPr preferRelativeResize="0"/>
          <p:nvPr/>
        </p:nvPicPr>
        <p:blipFill rotWithShape="1">
          <a:blip r:embed="rId2">
            <a:alphaModFix/>
          </a:blip>
          <a:srcRect l="-1" t="15627" r="-1" b="6560"/>
          <a:stretch/>
        </p:blipFill>
        <p:spPr>
          <a:xfrm>
            <a:off x="0" y="1522048"/>
            <a:ext cx="12192000" cy="5335952"/>
          </a:xfrm>
          <a:prstGeom prst="rect">
            <a:avLst/>
          </a:prstGeom>
          <a:noFill/>
          <a:ln>
            <a:noFill/>
          </a:ln>
        </p:spPr>
      </p:pic>
      <p:sp>
        <p:nvSpPr>
          <p:cNvPr id="197" name="Google Shape;197;p89"/>
          <p:cNvSpPr/>
          <p:nvPr/>
        </p:nvSpPr>
        <p:spPr>
          <a:xfrm>
            <a:off x="536448" y="0"/>
            <a:ext cx="6363291" cy="6308726"/>
          </a:xfrm>
          <a:prstGeom prst="rect">
            <a:avLst/>
          </a:prstGeom>
          <a:gradFill>
            <a:gsLst>
              <a:gs pos="0">
                <a:srgbClr val="062379"/>
              </a:gs>
              <a:gs pos="39000">
                <a:srgbClr val="0934B6">
                  <a:alpha val="94901"/>
                </a:srgbClr>
              </a:gs>
              <a:gs pos="74000">
                <a:srgbClr val="036DFF">
                  <a:alpha val="80000"/>
                </a:srgbClr>
              </a:gs>
              <a:gs pos="100000">
                <a:srgbClr val="43E1D3">
                  <a:alpha val="89803"/>
                </a:srgbClr>
              </a:gs>
            </a:gsLst>
            <a:lin ang="3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89"/>
          <p:cNvSpPr txBox="1">
            <a:spLocks noGrp="1"/>
          </p:cNvSpPr>
          <p:nvPr>
            <p:ph type="ctrTitle"/>
          </p:nvPr>
        </p:nvSpPr>
        <p:spPr>
          <a:xfrm>
            <a:off x="902896" y="3066686"/>
            <a:ext cx="5478239"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89"/>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00" name="Google Shape;200;p89"/>
          <p:cNvSpPr txBox="1">
            <a:spLocks noGrp="1"/>
          </p:cNvSpPr>
          <p:nvPr>
            <p:ph type="dt" idx="10"/>
          </p:nvPr>
        </p:nvSpPr>
        <p:spPr>
          <a:xfrm>
            <a:off x="902896"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1" name="Google Shape;201;p89"/>
          <p:cNvPicPr preferRelativeResize="0"/>
          <p:nvPr/>
        </p:nvPicPr>
        <p:blipFill rotWithShape="1">
          <a:blip r:embed="rId3">
            <a:alphaModFix/>
          </a:blip>
          <a:srcRect l="738" r="729"/>
          <a:stretch/>
        </p:blipFill>
        <p:spPr>
          <a:xfrm>
            <a:off x="1064010" y="450470"/>
            <a:ext cx="2705352" cy="62208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Column Layout">
  <p:cSld name="2 Column Layout">
    <p:spTree>
      <p:nvGrpSpPr>
        <p:cNvPr id="1" name="Shape 202"/>
        <p:cNvGrpSpPr/>
        <p:nvPr/>
      </p:nvGrpSpPr>
      <p:grpSpPr>
        <a:xfrm>
          <a:off x="0" y="0"/>
          <a:ext cx="0" cy="0"/>
          <a:chOff x="0" y="0"/>
          <a:chExt cx="0" cy="0"/>
        </a:xfrm>
      </p:grpSpPr>
      <p:sp>
        <p:nvSpPr>
          <p:cNvPr id="203" name="Google Shape;203;p90"/>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90"/>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9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6" name="Google Shape;206;p90"/>
          <p:cNvSpPr txBox="1">
            <a:spLocks noGrp="1"/>
          </p:cNvSpPr>
          <p:nvPr>
            <p:ph type="body" idx="1"/>
          </p:nvPr>
        </p:nvSpPr>
        <p:spPr>
          <a:xfrm>
            <a:off x="550863"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90"/>
          <p:cNvSpPr txBox="1">
            <a:spLocks noGrp="1"/>
          </p:cNvSpPr>
          <p:nvPr>
            <p:ph type="body" idx="2"/>
          </p:nvPr>
        </p:nvSpPr>
        <p:spPr>
          <a:xfrm>
            <a:off x="550863"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90"/>
          <p:cNvSpPr txBox="1">
            <a:spLocks noGrp="1"/>
          </p:cNvSpPr>
          <p:nvPr>
            <p:ph type="body" idx="3"/>
          </p:nvPr>
        </p:nvSpPr>
        <p:spPr>
          <a:xfrm>
            <a:off x="6240464"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90"/>
          <p:cNvSpPr txBox="1">
            <a:spLocks noGrp="1"/>
          </p:cNvSpPr>
          <p:nvPr>
            <p:ph type="body" idx="4"/>
          </p:nvPr>
        </p:nvSpPr>
        <p:spPr>
          <a:xfrm>
            <a:off x="6240464"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Plain White">
  <p:cSld name="1_Plain White">
    <p:bg>
      <p:bgPr>
        <a:solidFill>
          <a:schemeClr val="lt2"/>
        </a:solidFill>
        <a:effectLst/>
      </p:bgPr>
    </p:bg>
    <p:spTree>
      <p:nvGrpSpPr>
        <p:cNvPr id="1" name="Shape 40"/>
        <p:cNvGrpSpPr/>
        <p:nvPr/>
      </p:nvGrpSpPr>
      <p:grpSpPr>
        <a:xfrm>
          <a:off x="0" y="0"/>
          <a:ext cx="0" cy="0"/>
          <a:chOff x="0" y="0"/>
          <a:chExt cx="0" cy="0"/>
        </a:xfrm>
      </p:grpSpPr>
      <p:pic>
        <p:nvPicPr>
          <p:cNvPr id="41" name="Google Shape;41;p7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2" name="Google Shape;42;p73"/>
          <p:cNvSpPr/>
          <p:nvPr/>
        </p:nvSpPr>
        <p:spPr>
          <a:xfrm>
            <a:off x="0" y="0"/>
            <a:ext cx="2682587" cy="6858000"/>
          </a:xfrm>
          <a:prstGeom prst="rect">
            <a:avLst/>
          </a:prstGeom>
          <a:solidFill>
            <a:schemeClr val="lt2">
              <a:alpha val="6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43;p73"/>
          <p:cNvSpPr/>
          <p:nvPr/>
        </p:nvSpPr>
        <p:spPr>
          <a:xfrm>
            <a:off x="0" y="3700463"/>
            <a:ext cx="9412014" cy="2414587"/>
          </a:xfrm>
          <a:prstGeom prst="rect">
            <a:avLst/>
          </a:prstGeom>
          <a:gradFill>
            <a:gsLst>
              <a:gs pos="0">
                <a:srgbClr val="062379"/>
              </a:gs>
              <a:gs pos="55000">
                <a:srgbClr val="385ED2"/>
              </a:gs>
              <a:gs pos="76000">
                <a:srgbClr val="4873F5">
                  <a:alpha val="89803"/>
                </a:srgbClr>
              </a:gs>
              <a:gs pos="100000">
                <a:srgbClr val="43E1D3">
                  <a:alpha val="89803"/>
                </a:srgbClr>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44;p73"/>
          <p:cNvSpPr txBox="1">
            <a:spLocks noGrp="1"/>
          </p:cNvSpPr>
          <p:nvPr>
            <p:ph type="sldNum" idx="12"/>
          </p:nvPr>
        </p:nvSpPr>
        <p:spPr>
          <a:xfrm>
            <a:off x="11501674" y="6445294"/>
            <a:ext cx="139462" cy="138499"/>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buNone/>
              <a:defRPr sz="900" b="0" i="0" u="none" strike="noStrike" cap="none">
                <a:solidFill>
                  <a:srgbClr val="7F7F7F"/>
                </a:solidFill>
                <a:latin typeface="Calibri"/>
                <a:ea typeface="Calibri"/>
                <a:cs typeface="Calibri"/>
                <a:sym typeface="Calibri"/>
              </a:defRPr>
            </a:lvl1pPr>
            <a:lvl2pPr marL="0" lvl="1" indent="0" algn="r">
              <a:lnSpc>
                <a:spcPct val="100000"/>
              </a:lnSpc>
              <a:spcBef>
                <a:spcPts val="0"/>
              </a:spcBef>
              <a:buNone/>
              <a:defRPr sz="900" b="0" i="0" u="none" strike="noStrike" cap="none">
                <a:solidFill>
                  <a:srgbClr val="7F7F7F"/>
                </a:solidFill>
                <a:latin typeface="Calibri"/>
                <a:ea typeface="Calibri"/>
                <a:cs typeface="Calibri"/>
                <a:sym typeface="Calibri"/>
              </a:defRPr>
            </a:lvl2pPr>
            <a:lvl3pPr marL="0" lvl="2" indent="0" algn="r">
              <a:lnSpc>
                <a:spcPct val="100000"/>
              </a:lnSpc>
              <a:spcBef>
                <a:spcPts val="0"/>
              </a:spcBef>
              <a:buNone/>
              <a:defRPr sz="900" b="0" i="0" u="none" strike="noStrike" cap="none">
                <a:solidFill>
                  <a:srgbClr val="7F7F7F"/>
                </a:solidFill>
                <a:latin typeface="Calibri"/>
                <a:ea typeface="Calibri"/>
                <a:cs typeface="Calibri"/>
                <a:sym typeface="Calibri"/>
              </a:defRPr>
            </a:lvl3pPr>
            <a:lvl4pPr marL="0" lvl="3" indent="0" algn="r">
              <a:lnSpc>
                <a:spcPct val="100000"/>
              </a:lnSpc>
              <a:spcBef>
                <a:spcPts val="0"/>
              </a:spcBef>
              <a:buNone/>
              <a:defRPr sz="900" b="0" i="0" u="none" strike="noStrike" cap="none">
                <a:solidFill>
                  <a:srgbClr val="7F7F7F"/>
                </a:solidFill>
                <a:latin typeface="Calibri"/>
                <a:ea typeface="Calibri"/>
                <a:cs typeface="Calibri"/>
                <a:sym typeface="Calibri"/>
              </a:defRPr>
            </a:lvl4pPr>
            <a:lvl5pPr marL="0" lvl="4" indent="0" algn="r">
              <a:lnSpc>
                <a:spcPct val="100000"/>
              </a:lnSpc>
              <a:spcBef>
                <a:spcPts val="0"/>
              </a:spcBef>
              <a:buNone/>
              <a:defRPr sz="900" b="0" i="0" u="none" strike="noStrike" cap="none">
                <a:solidFill>
                  <a:srgbClr val="7F7F7F"/>
                </a:solidFill>
                <a:latin typeface="Calibri"/>
                <a:ea typeface="Calibri"/>
                <a:cs typeface="Calibri"/>
                <a:sym typeface="Calibri"/>
              </a:defRPr>
            </a:lvl5pPr>
            <a:lvl6pPr marL="0" lvl="5" indent="0" algn="r">
              <a:lnSpc>
                <a:spcPct val="100000"/>
              </a:lnSpc>
              <a:spcBef>
                <a:spcPts val="0"/>
              </a:spcBef>
              <a:buNone/>
              <a:defRPr sz="900" b="0" i="0" u="none" strike="noStrike" cap="none">
                <a:solidFill>
                  <a:srgbClr val="7F7F7F"/>
                </a:solidFill>
                <a:latin typeface="Calibri"/>
                <a:ea typeface="Calibri"/>
                <a:cs typeface="Calibri"/>
                <a:sym typeface="Calibri"/>
              </a:defRPr>
            </a:lvl6pPr>
            <a:lvl7pPr marL="0" lvl="6" indent="0" algn="r">
              <a:lnSpc>
                <a:spcPct val="100000"/>
              </a:lnSpc>
              <a:spcBef>
                <a:spcPts val="0"/>
              </a:spcBef>
              <a:buNone/>
              <a:defRPr sz="900" b="0" i="0" u="none" strike="noStrike" cap="none">
                <a:solidFill>
                  <a:srgbClr val="7F7F7F"/>
                </a:solidFill>
                <a:latin typeface="Calibri"/>
                <a:ea typeface="Calibri"/>
                <a:cs typeface="Calibri"/>
                <a:sym typeface="Calibri"/>
              </a:defRPr>
            </a:lvl7pPr>
            <a:lvl8pPr marL="0" lvl="7" indent="0" algn="r">
              <a:lnSpc>
                <a:spcPct val="100000"/>
              </a:lnSpc>
              <a:spcBef>
                <a:spcPts val="0"/>
              </a:spcBef>
              <a:buNone/>
              <a:defRPr sz="900" b="0" i="0" u="none" strike="noStrike" cap="none">
                <a:solidFill>
                  <a:srgbClr val="7F7F7F"/>
                </a:solidFill>
                <a:latin typeface="Calibri"/>
                <a:ea typeface="Calibri"/>
                <a:cs typeface="Calibri"/>
                <a:sym typeface="Calibri"/>
              </a:defRPr>
            </a:lvl8pPr>
            <a:lvl9pPr marL="0" lvl="8" indent="0" algn="r">
              <a:lnSpc>
                <a:spcPct val="100000"/>
              </a:lnSpc>
              <a:spcBef>
                <a:spcPts val="0"/>
              </a:spcBef>
              <a:buNone/>
              <a:defRPr sz="9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73"/>
          <p:cNvSpPr txBox="1"/>
          <p:nvPr/>
        </p:nvSpPr>
        <p:spPr>
          <a:xfrm rot="-5400000">
            <a:off x="11165863" y="5680204"/>
            <a:ext cx="1776000" cy="969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700" b="0" i="0">
                <a:solidFill>
                  <a:srgbClr val="7F7F7F"/>
                </a:solidFill>
                <a:latin typeface="Calibri"/>
                <a:ea typeface="Calibri"/>
                <a:cs typeface="Calibri"/>
                <a:sym typeface="Calibri"/>
              </a:rPr>
              <a:t>Infomineo Copyright © 202</a:t>
            </a:r>
            <a:r>
              <a:rPr lang="en-US" sz="700">
                <a:solidFill>
                  <a:srgbClr val="7F7F7F"/>
                </a:solidFill>
                <a:latin typeface="Calibri"/>
                <a:ea typeface="Calibri"/>
                <a:cs typeface="Calibri"/>
                <a:sym typeface="Calibri"/>
              </a:rPr>
              <a:t>2</a:t>
            </a:r>
            <a:r>
              <a:rPr lang="en-US" sz="700" b="0" i="0">
                <a:solidFill>
                  <a:srgbClr val="7F7F7F"/>
                </a:solidFill>
                <a:latin typeface="Calibri"/>
                <a:ea typeface="Calibri"/>
                <a:cs typeface="Calibri"/>
                <a:sym typeface="Calibri"/>
              </a:rPr>
              <a:t>. All rights reserved.</a:t>
            </a:r>
            <a:endParaRPr/>
          </a:p>
        </p:txBody>
      </p:sp>
      <p:sp>
        <p:nvSpPr>
          <p:cNvPr id="46" name="Google Shape;46;p73"/>
          <p:cNvSpPr txBox="1"/>
          <p:nvPr/>
        </p:nvSpPr>
        <p:spPr>
          <a:xfrm>
            <a:off x="11501674" y="6445294"/>
            <a:ext cx="139462"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None/>
            </a:pPr>
            <a:fld id="{00000000-1234-1234-1234-123412341234}" type="slidenum">
              <a:rPr lang="en-US" sz="900" b="0" i="0" u="none" strike="noStrike" cap="none">
                <a:solidFill>
                  <a:srgbClr val="7F7F7F"/>
                </a:solidFill>
                <a:latin typeface="Calibri"/>
                <a:ea typeface="Calibri"/>
                <a:cs typeface="Calibri"/>
                <a:sym typeface="Calibri"/>
              </a:rPr>
              <a:t>‹#›</a:t>
            </a:fld>
            <a:endParaRPr sz="900" b="0" i="0" u="none" strike="noStrike" cap="none">
              <a:solidFill>
                <a:srgbClr val="7F7F7F"/>
              </a:solidFill>
              <a:latin typeface="Calibri"/>
              <a:ea typeface="Calibri"/>
              <a:cs typeface="Calibri"/>
              <a:sym typeface="Calibri"/>
            </a:endParaRPr>
          </a:p>
        </p:txBody>
      </p:sp>
      <p:sp>
        <p:nvSpPr>
          <p:cNvPr id="47" name="Google Shape;47;p73"/>
          <p:cNvSpPr txBox="1">
            <a:spLocks noGrp="1"/>
          </p:cNvSpPr>
          <p:nvPr>
            <p:ph type="title"/>
          </p:nvPr>
        </p:nvSpPr>
        <p:spPr>
          <a:xfrm>
            <a:off x="737591" y="4566253"/>
            <a:ext cx="8494899" cy="654025"/>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5000"/>
              <a:buFont typeface="Franklin Gothic"/>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Column Layout">
  <p:cSld name="3 Column Layout">
    <p:spTree>
      <p:nvGrpSpPr>
        <p:cNvPr id="1" name="Shape 210"/>
        <p:cNvGrpSpPr/>
        <p:nvPr/>
      </p:nvGrpSpPr>
      <p:grpSpPr>
        <a:xfrm>
          <a:off x="0" y="0"/>
          <a:ext cx="0" cy="0"/>
          <a:chOff x="0" y="0"/>
          <a:chExt cx="0" cy="0"/>
        </a:xfrm>
      </p:grpSpPr>
      <p:sp>
        <p:nvSpPr>
          <p:cNvPr id="211" name="Google Shape;211;p9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91"/>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9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4" name="Google Shape;214;p91"/>
          <p:cNvSpPr txBox="1">
            <a:spLocks noGrp="1"/>
          </p:cNvSpPr>
          <p:nvPr>
            <p:ph type="body" idx="1"/>
          </p:nvPr>
        </p:nvSpPr>
        <p:spPr>
          <a:xfrm>
            <a:off x="550864" y="2175803"/>
            <a:ext cx="3506976"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91"/>
          <p:cNvSpPr txBox="1">
            <a:spLocks noGrp="1"/>
          </p:cNvSpPr>
          <p:nvPr>
            <p:ph type="body" idx="2"/>
          </p:nvPr>
        </p:nvSpPr>
        <p:spPr>
          <a:xfrm>
            <a:off x="550864" y="1857375"/>
            <a:ext cx="35069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91"/>
          <p:cNvSpPr txBox="1">
            <a:spLocks noGrp="1"/>
          </p:cNvSpPr>
          <p:nvPr>
            <p:ph type="body" idx="3"/>
          </p:nvPr>
        </p:nvSpPr>
        <p:spPr>
          <a:xfrm>
            <a:off x="8135839" y="2175803"/>
            <a:ext cx="35053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91"/>
          <p:cNvSpPr txBox="1">
            <a:spLocks noGrp="1"/>
          </p:cNvSpPr>
          <p:nvPr>
            <p:ph type="body" idx="4"/>
          </p:nvPr>
        </p:nvSpPr>
        <p:spPr>
          <a:xfrm>
            <a:off x="8135839"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91"/>
          <p:cNvSpPr txBox="1">
            <a:spLocks noGrp="1"/>
          </p:cNvSpPr>
          <p:nvPr>
            <p:ph type="body" idx="5"/>
          </p:nvPr>
        </p:nvSpPr>
        <p:spPr>
          <a:xfrm>
            <a:off x="4344162" y="2175803"/>
            <a:ext cx="35053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91"/>
          <p:cNvSpPr txBox="1">
            <a:spLocks noGrp="1"/>
          </p:cNvSpPr>
          <p:nvPr>
            <p:ph type="body" idx="6"/>
          </p:nvPr>
        </p:nvSpPr>
        <p:spPr>
          <a:xfrm>
            <a:off x="4344162"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 Column Layout">
  <p:cSld name="5 Column Layout">
    <p:spTree>
      <p:nvGrpSpPr>
        <p:cNvPr id="1" name="Shape 220"/>
        <p:cNvGrpSpPr/>
        <p:nvPr/>
      </p:nvGrpSpPr>
      <p:grpSpPr>
        <a:xfrm>
          <a:off x="0" y="0"/>
          <a:ext cx="0" cy="0"/>
          <a:chOff x="0" y="0"/>
          <a:chExt cx="0" cy="0"/>
        </a:xfrm>
      </p:grpSpPr>
      <p:sp>
        <p:nvSpPr>
          <p:cNvPr id="221" name="Google Shape;221;p92"/>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92"/>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9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4" name="Google Shape;224;p92"/>
          <p:cNvSpPr txBox="1">
            <a:spLocks noGrp="1"/>
          </p:cNvSpPr>
          <p:nvPr>
            <p:ph type="body" idx="1"/>
          </p:nvPr>
        </p:nvSpPr>
        <p:spPr>
          <a:xfrm>
            <a:off x="550864" y="2175803"/>
            <a:ext cx="19836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92"/>
          <p:cNvSpPr txBox="1">
            <a:spLocks noGrp="1"/>
          </p:cNvSpPr>
          <p:nvPr>
            <p:ph type="body" idx="2"/>
          </p:nvPr>
        </p:nvSpPr>
        <p:spPr>
          <a:xfrm>
            <a:off x="550864"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92"/>
          <p:cNvSpPr txBox="1">
            <a:spLocks noGrp="1"/>
          </p:cNvSpPr>
          <p:nvPr>
            <p:ph type="body" idx="3"/>
          </p:nvPr>
        </p:nvSpPr>
        <p:spPr>
          <a:xfrm>
            <a:off x="5104050"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92"/>
          <p:cNvSpPr txBox="1">
            <a:spLocks noGrp="1"/>
          </p:cNvSpPr>
          <p:nvPr>
            <p:ph type="body" idx="4"/>
          </p:nvPr>
        </p:nvSpPr>
        <p:spPr>
          <a:xfrm>
            <a:off x="5104050"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92"/>
          <p:cNvSpPr txBox="1">
            <a:spLocks noGrp="1"/>
          </p:cNvSpPr>
          <p:nvPr>
            <p:ph type="body" idx="5"/>
          </p:nvPr>
        </p:nvSpPr>
        <p:spPr>
          <a:xfrm>
            <a:off x="2827457" y="2175803"/>
            <a:ext cx="19836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92"/>
          <p:cNvSpPr txBox="1">
            <a:spLocks noGrp="1"/>
          </p:cNvSpPr>
          <p:nvPr>
            <p:ph type="body" idx="6"/>
          </p:nvPr>
        </p:nvSpPr>
        <p:spPr>
          <a:xfrm>
            <a:off x="2827457"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92"/>
          <p:cNvSpPr txBox="1">
            <a:spLocks noGrp="1"/>
          </p:cNvSpPr>
          <p:nvPr>
            <p:ph type="body" idx="7"/>
          </p:nvPr>
        </p:nvSpPr>
        <p:spPr>
          <a:xfrm>
            <a:off x="7380643"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92"/>
          <p:cNvSpPr txBox="1">
            <a:spLocks noGrp="1"/>
          </p:cNvSpPr>
          <p:nvPr>
            <p:ph type="body" idx="8"/>
          </p:nvPr>
        </p:nvSpPr>
        <p:spPr>
          <a:xfrm>
            <a:off x="7380643"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92"/>
          <p:cNvSpPr txBox="1">
            <a:spLocks noGrp="1"/>
          </p:cNvSpPr>
          <p:nvPr>
            <p:ph type="body" idx="9"/>
          </p:nvPr>
        </p:nvSpPr>
        <p:spPr>
          <a:xfrm>
            <a:off x="9660801"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92"/>
          <p:cNvSpPr txBox="1">
            <a:spLocks noGrp="1"/>
          </p:cNvSpPr>
          <p:nvPr>
            <p:ph type="body" idx="13"/>
          </p:nvPr>
        </p:nvSpPr>
        <p:spPr>
          <a:xfrm>
            <a:off x="9660801"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34"/>
        <p:cNvGrpSpPr/>
        <p:nvPr/>
      </p:nvGrpSpPr>
      <p:grpSpPr>
        <a:xfrm>
          <a:off x="0" y="0"/>
          <a:ext cx="0" cy="0"/>
          <a:chOff x="0" y="0"/>
          <a:chExt cx="0" cy="0"/>
        </a:xfrm>
      </p:grpSpPr>
      <p:sp>
        <p:nvSpPr>
          <p:cNvPr id="235" name="Google Shape;235;p93"/>
          <p:cNvSpPr/>
          <p:nvPr/>
        </p:nvSpPr>
        <p:spPr>
          <a:xfrm>
            <a:off x="0" y="-1"/>
            <a:ext cx="4059776"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93"/>
          <p:cNvSpPr txBox="1">
            <a:spLocks noGrp="1"/>
          </p:cNvSpPr>
          <p:nvPr>
            <p:ph type="title"/>
          </p:nvPr>
        </p:nvSpPr>
        <p:spPr>
          <a:xfrm>
            <a:off x="549232"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9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38" name="Google Shape;238;p93"/>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39" name="Google Shape;239;p93"/>
          <p:cNvSpPr txBox="1">
            <a:spLocks noGrp="1"/>
          </p:cNvSpPr>
          <p:nvPr>
            <p:ph type="ftr" idx="11"/>
          </p:nvPr>
        </p:nvSpPr>
        <p:spPr>
          <a:xfrm>
            <a:off x="4349577"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40"/>
        <p:cNvGrpSpPr/>
        <p:nvPr/>
      </p:nvGrpSpPr>
      <p:grpSpPr>
        <a:xfrm>
          <a:off x="0" y="0"/>
          <a:ext cx="0" cy="0"/>
          <a:chOff x="0" y="0"/>
          <a:chExt cx="0" cy="0"/>
        </a:xfrm>
      </p:grpSpPr>
      <p:sp>
        <p:nvSpPr>
          <p:cNvPr id="241" name="Google Shape;241;p94"/>
          <p:cNvSpPr/>
          <p:nvPr/>
        </p:nvSpPr>
        <p:spPr>
          <a:xfrm>
            <a:off x="0" y="-1"/>
            <a:ext cx="6098537"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94"/>
          <p:cNvSpPr txBox="1">
            <a:spLocks noGrp="1"/>
          </p:cNvSpPr>
          <p:nvPr>
            <p:ph type="title"/>
          </p:nvPr>
        </p:nvSpPr>
        <p:spPr>
          <a:xfrm>
            <a:off x="549232" y="562841"/>
            <a:ext cx="538539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9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44" name="Google Shape;244;p94"/>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45" name="Google Shape;245;p94"/>
          <p:cNvSpPr txBox="1">
            <a:spLocks noGrp="1"/>
          </p:cNvSpPr>
          <p:nvPr>
            <p:ph type="ftr" idx="11"/>
          </p:nvPr>
        </p:nvSpPr>
        <p:spPr>
          <a:xfrm>
            <a:off x="566142"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8_Custom Layout">
  <p:cSld name="8_Custom Layout">
    <p:spTree>
      <p:nvGrpSpPr>
        <p:cNvPr id="1" name="Shape 246"/>
        <p:cNvGrpSpPr/>
        <p:nvPr/>
      </p:nvGrpSpPr>
      <p:grpSpPr>
        <a:xfrm>
          <a:off x="0" y="0"/>
          <a:ext cx="0" cy="0"/>
          <a:chOff x="0" y="0"/>
          <a:chExt cx="0" cy="0"/>
        </a:xfrm>
      </p:grpSpPr>
      <p:sp>
        <p:nvSpPr>
          <p:cNvPr id="247" name="Google Shape;247;p95"/>
          <p:cNvSpPr/>
          <p:nvPr/>
        </p:nvSpPr>
        <p:spPr>
          <a:xfrm>
            <a:off x="0" y="0"/>
            <a:ext cx="12192000" cy="6858000"/>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95"/>
          <p:cNvSpPr txBox="1">
            <a:spLocks noGrp="1"/>
          </p:cNvSpPr>
          <p:nvPr>
            <p:ph type="title"/>
          </p:nvPr>
        </p:nvSpPr>
        <p:spPr>
          <a:xfrm>
            <a:off x="550863" y="560588"/>
            <a:ext cx="1108997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9" name="Google Shape;249;p95"/>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250" name="Google Shape;250;p95"/>
          <p:cNvGrpSpPr/>
          <p:nvPr/>
        </p:nvGrpSpPr>
        <p:grpSpPr>
          <a:xfrm>
            <a:off x="11998459" y="6162188"/>
            <a:ext cx="68500" cy="441925"/>
            <a:chOff x="11998459" y="6162188"/>
            <a:chExt cx="68500" cy="441925"/>
          </a:xfrm>
        </p:grpSpPr>
        <p:sp>
          <p:nvSpPr>
            <p:cNvPr id="251" name="Google Shape;251;p9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9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9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9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9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9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9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9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9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9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9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9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9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64" name="Google Shape;264;p9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265" name="Google Shape;265;p95"/>
          <p:cNvSpPr txBox="1">
            <a:spLocks noGrp="1"/>
          </p:cNvSpPr>
          <p:nvPr>
            <p:ph type="ftr" idx="11"/>
          </p:nvPr>
        </p:nvSpPr>
        <p:spPr>
          <a:xfrm>
            <a:off x="550863"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9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67"/>
        <p:cNvGrpSpPr/>
        <p:nvPr/>
      </p:nvGrpSpPr>
      <p:grpSpPr>
        <a:xfrm>
          <a:off x="0" y="0"/>
          <a:ext cx="0" cy="0"/>
          <a:chOff x="0" y="0"/>
          <a:chExt cx="0" cy="0"/>
        </a:xfrm>
      </p:grpSpPr>
      <p:sp>
        <p:nvSpPr>
          <p:cNvPr id="268" name="Google Shape;268;p96"/>
          <p:cNvSpPr/>
          <p:nvPr/>
        </p:nvSpPr>
        <p:spPr>
          <a:xfrm>
            <a:off x="8134763" y="-1"/>
            <a:ext cx="4059776" cy="6858001"/>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96"/>
          <p:cNvSpPr txBox="1">
            <a:spLocks noGrp="1"/>
          </p:cNvSpPr>
          <p:nvPr>
            <p:ph type="title"/>
          </p:nvPr>
        </p:nvSpPr>
        <p:spPr>
          <a:xfrm>
            <a:off x="566142" y="562841"/>
            <a:ext cx="726112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0" name="Google Shape;270;p96"/>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71" name="Google Shape;271;p96"/>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272" name="Google Shape;272;p96"/>
          <p:cNvGrpSpPr/>
          <p:nvPr/>
        </p:nvGrpSpPr>
        <p:grpSpPr>
          <a:xfrm>
            <a:off x="11998459" y="6162188"/>
            <a:ext cx="68500" cy="441925"/>
            <a:chOff x="11998459" y="6162188"/>
            <a:chExt cx="68500" cy="441925"/>
          </a:xfrm>
        </p:grpSpPr>
        <p:sp>
          <p:nvSpPr>
            <p:cNvPr id="273" name="Google Shape;273;p9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9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9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9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9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9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9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9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9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9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9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9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9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86" name="Google Shape;286;p9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287" name="Google Shape;287;p96"/>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288"/>
        <p:cNvGrpSpPr/>
        <p:nvPr/>
      </p:nvGrpSpPr>
      <p:grpSpPr>
        <a:xfrm>
          <a:off x="0" y="0"/>
          <a:ext cx="0" cy="0"/>
          <a:chOff x="0" y="0"/>
          <a:chExt cx="0" cy="0"/>
        </a:xfrm>
      </p:grpSpPr>
      <p:sp>
        <p:nvSpPr>
          <p:cNvPr id="289" name="Google Shape;289;p97"/>
          <p:cNvSpPr/>
          <p:nvPr/>
        </p:nvSpPr>
        <p:spPr>
          <a:xfrm>
            <a:off x="0" y="0"/>
            <a:ext cx="12193200" cy="6858000"/>
          </a:xfrm>
          <a:custGeom>
            <a:avLst/>
            <a:gdLst/>
            <a:ahLst/>
            <a:cxnLst/>
            <a:rect l="l" t="t" r="r" b="b"/>
            <a:pathLst>
              <a:path w="12193200" h="6858000" extrusionOk="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0" name="Google Shape;290;p97"/>
          <p:cNvGrpSpPr/>
          <p:nvPr/>
        </p:nvGrpSpPr>
        <p:grpSpPr>
          <a:xfrm>
            <a:off x="-600" y="549275"/>
            <a:ext cx="12193200" cy="5759450"/>
            <a:chOff x="-600" y="549275"/>
            <a:chExt cx="12193200" cy="5759450"/>
          </a:xfrm>
        </p:grpSpPr>
        <p:cxnSp>
          <p:nvCxnSpPr>
            <p:cNvPr id="291" name="Google Shape;291;p97"/>
            <p:cNvCxnSpPr/>
            <p:nvPr/>
          </p:nvCxnSpPr>
          <p:spPr>
            <a:xfrm>
              <a:off x="-600" y="54927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2" name="Google Shape;292;p97"/>
            <p:cNvCxnSpPr/>
            <p:nvPr/>
          </p:nvCxnSpPr>
          <p:spPr>
            <a:xfrm>
              <a:off x="-600" y="1072861"/>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3" name="Google Shape;293;p97"/>
            <p:cNvCxnSpPr/>
            <p:nvPr/>
          </p:nvCxnSpPr>
          <p:spPr>
            <a:xfrm>
              <a:off x="-600" y="1334654"/>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4" name="Google Shape;294;p97"/>
            <p:cNvCxnSpPr/>
            <p:nvPr/>
          </p:nvCxnSpPr>
          <p:spPr>
            <a:xfrm>
              <a:off x="-600" y="1596447"/>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5" name="Google Shape;295;p97"/>
            <p:cNvCxnSpPr/>
            <p:nvPr/>
          </p:nvCxnSpPr>
          <p:spPr>
            <a:xfrm>
              <a:off x="-600" y="1858240"/>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6" name="Google Shape;296;p97"/>
            <p:cNvCxnSpPr/>
            <p:nvPr/>
          </p:nvCxnSpPr>
          <p:spPr>
            <a:xfrm>
              <a:off x="-600" y="2120033"/>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7" name="Google Shape;297;p97"/>
            <p:cNvCxnSpPr/>
            <p:nvPr/>
          </p:nvCxnSpPr>
          <p:spPr>
            <a:xfrm>
              <a:off x="-600" y="2381826"/>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8" name="Google Shape;298;p97"/>
            <p:cNvCxnSpPr/>
            <p:nvPr/>
          </p:nvCxnSpPr>
          <p:spPr>
            <a:xfrm>
              <a:off x="-600" y="2643619"/>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9" name="Google Shape;299;p97"/>
            <p:cNvCxnSpPr/>
            <p:nvPr/>
          </p:nvCxnSpPr>
          <p:spPr>
            <a:xfrm>
              <a:off x="-600" y="2905412"/>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0" name="Google Shape;300;p97"/>
            <p:cNvCxnSpPr/>
            <p:nvPr/>
          </p:nvCxnSpPr>
          <p:spPr>
            <a:xfrm>
              <a:off x="-600" y="316720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1" name="Google Shape;301;p97"/>
            <p:cNvCxnSpPr/>
            <p:nvPr/>
          </p:nvCxnSpPr>
          <p:spPr>
            <a:xfrm>
              <a:off x="-600" y="342899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2" name="Google Shape;302;p97"/>
            <p:cNvCxnSpPr/>
            <p:nvPr/>
          </p:nvCxnSpPr>
          <p:spPr>
            <a:xfrm>
              <a:off x="-600" y="3690791"/>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3" name="Google Shape;303;p97"/>
            <p:cNvCxnSpPr/>
            <p:nvPr/>
          </p:nvCxnSpPr>
          <p:spPr>
            <a:xfrm>
              <a:off x="-600" y="3952584"/>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4" name="Google Shape;304;p97"/>
            <p:cNvCxnSpPr/>
            <p:nvPr/>
          </p:nvCxnSpPr>
          <p:spPr>
            <a:xfrm>
              <a:off x="-600" y="4214377"/>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5" name="Google Shape;305;p97"/>
            <p:cNvCxnSpPr/>
            <p:nvPr/>
          </p:nvCxnSpPr>
          <p:spPr>
            <a:xfrm>
              <a:off x="-600" y="4476170"/>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6" name="Google Shape;306;p97"/>
            <p:cNvCxnSpPr/>
            <p:nvPr/>
          </p:nvCxnSpPr>
          <p:spPr>
            <a:xfrm>
              <a:off x="-600" y="4737963"/>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7" name="Google Shape;307;p97"/>
            <p:cNvCxnSpPr/>
            <p:nvPr/>
          </p:nvCxnSpPr>
          <p:spPr>
            <a:xfrm>
              <a:off x="-600" y="4999756"/>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8" name="Google Shape;308;p97"/>
            <p:cNvCxnSpPr/>
            <p:nvPr/>
          </p:nvCxnSpPr>
          <p:spPr>
            <a:xfrm>
              <a:off x="-600" y="5261549"/>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9" name="Google Shape;309;p97"/>
            <p:cNvCxnSpPr/>
            <p:nvPr/>
          </p:nvCxnSpPr>
          <p:spPr>
            <a:xfrm>
              <a:off x="-600" y="5523342"/>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0" name="Google Shape;310;p97"/>
            <p:cNvCxnSpPr/>
            <p:nvPr/>
          </p:nvCxnSpPr>
          <p:spPr>
            <a:xfrm>
              <a:off x="-600" y="578513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1" name="Google Shape;311;p97"/>
            <p:cNvCxnSpPr/>
            <p:nvPr/>
          </p:nvCxnSpPr>
          <p:spPr>
            <a:xfrm>
              <a:off x="-600" y="81106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2" name="Google Shape;312;p97"/>
            <p:cNvCxnSpPr/>
            <p:nvPr/>
          </p:nvCxnSpPr>
          <p:spPr>
            <a:xfrm>
              <a:off x="-600" y="630872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3" name="Google Shape;313;p97"/>
            <p:cNvCxnSpPr/>
            <p:nvPr/>
          </p:nvCxnSpPr>
          <p:spPr>
            <a:xfrm>
              <a:off x="-600" y="604692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grpSp>
      <p:sp>
        <p:nvSpPr>
          <p:cNvPr id="314" name="Google Shape;314;p97"/>
          <p:cNvSpPr/>
          <p:nvPr/>
        </p:nvSpPr>
        <p:spPr>
          <a:xfrm>
            <a:off x="550263" y="6308721"/>
            <a:ext cx="11090873" cy="261799"/>
          </a:xfrm>
          <a:prstGeom prst="rect">
            <a:avLst/>
          </a:prstGeom>
          <a:solidFill>
            <a:srgbClr val="FF0000">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97"/>
          <p:cNvSpPr/>
          <p:nvPr/>
        </p:nvSpPr>
        <p:spPr>
          <a:xfrm>
            <a:off x="550864" y="1348221"/>
            <a:ext cx="11105556" cy="509202"/>
          </a:xfrm>
          <a:prstGeom prst="rect">
            <a:avLst/>
          </a:prstGeom>
          <a:solidFill>
            <a:srgbClr val="FF0000">
              <a:alpha val="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97"/>
          <p:cNvSpPr/>
          <p:nvPr/>
        </p:nvSpPr>
        <p:spPr>
          <a:xfrm>
            <a:off x="550863" y="2120033"/>
            <a:ext cx="11090275" cy="4188692"/>
          </a:xfrm>
          <a:custGeom>
            <a:avLst/>
            <a:gdLst/>
            <a:ahLst/>
            <a:cxnLst/>
            <a:rect l="l" t="t" r="r" b="b"/>
            <a:pathLst>
              <a:path w="10931999" h="5537797" extrusionOk="0">
                <a:moveTo>
                  <a:pt x="0" y="0"/>
                </a:moveTo>
                <a:lnTo>
                  <a:pt x="10931999" y="0"/>
                </a:lnTo>
                <a:lnTo>
                  <a:pt x="10931999" y="5537797"/>
                </a:lnTo>
                <a:lnTo>
                  <a:pt x="0" y="5537797"/>
                </a:lnTo>
                <a:close/>
              </a:path>
            </a:pathLst>
          </a:custGeom>
          <a:noFill/>
          <a:ln w="9525" cap="flat" cmpd="sng">
            <a:solidFill>
              <a:schemeClr val="dk2">
                <a:alpha val="34901"/>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200">
              <a:solidFill>
                <a:schemeClr val="lt1"/>
              </a:solidFill>
              <a:latin typeface="Calibri"/>
              <a:ea typeface="Calibri"/>
              <a:cs typeface="Calibri"/>
              <a:sym typeface="Calibri"/>
            </a:endParaRPr>
          </a:p>
        </p:txBody>
      </p:sp>
      <p:grpSp>
        <p:nvGrpSpPr>
          <p:cNvPr id="317" name="Google Shape;317;p97"/>
          <p:cNvGrpSpPr/>
          <p:nvPr/>
        </p:nvGrpSpPr>
        <p:grpSpPr>
          <a:xfrm>
            <a:off x="1215339" y="1857423"/>
            <a:ext cx="9763000" cy="4458091"/>
            <a:chOff x="1215339" y="549274"/>
            <a:chExt cx="9763000" cy="5759450"/>
          </a:xfrm>
        </p:grpSpPr>
        <p:sp>
          <p:nvSpPr>
            <p:cNvPr id="318" name="Google Shape;318;p97"/>
            <p:cNvSpPr/>
            <p:nvPr/>
          </p:nvSpPr>
          <p:spPr>
            <a:xfrm>
              <a:off x="690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97"/>
            <p:cNvSpPr/>
            <p:nvPr/>
          </p:nvSpPr>
          <p:spPr>
            <a:xfrm>
              <a:off x="879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97"/>
            <p:cNvSpPr/>
            <p:nvPr/>
          </p:nvSpPr>
          <p:spPr>
            <a:xfrm>
              <a:off x="784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97"/>
            <p:cNvSpPr/>
            <p:nvPr/>
          </p:nvSpPr>
          <p:spPr>
            <a:xfrm>
              <a:off x="974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97"/>
            <p:cNvSpPr/>
            <p:nvPr/>
          </p:nvSpPr>
          <p:spPr>
            <a:xfrm>
              <a:off x="1069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97"/>
            <p:cNvSpPr/>
            <p:nvPr/>
          </p:nvSpPr>
          <p:spPr>
            <a:xfrm>
              <a:off x="5952839" y="549274"/>
              <a:ext cx="288000" cy="5759450"/>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97"/>
            <p:cNvSpPr/>
            <p:nvPr/>
          </p:nvSpPr>
          <p:spPr>
            <a:xfrm>
              <a:off x="121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97"/>
            <p:cNvSpPr/>
            <p:nvPr/>
          </p:nvSpPr>
          <p:spPr>
            <a:xfrm>
              <a:off x="216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97"/>
            <p:cNvSpPr/>
            <p:nvPr/>
          </p:nvSpPr>
          <p:spPr>
            <a:xfrm>
              <a:off x="311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97"/>
            <p:cNvSpPr/>
            <p:nvPr/>
          </p:nvSpPr>
          <p:spPr>
            <a:xfrm>
              <a:off x="405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97"/>
            <p:cNvSpPr/>
            <p:nvPr/>
          </p:nvSpPr>
          <p:spPr>
            <a:xfrm>
              <a:off x="500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9" name="Google Shape;329;p97"/>
          <p:cNvSpPr txBox="1"/>
          <p:nvPr/>
        </p:nvSpPr>
        <p:spPr>
          <a:xfrm>
            <a:off x="550862" y="6309543"/>
            <a:ext cx="9030915" cy="27770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Footnotes/Notes</a:t>
            </a:r>
            <a:endParaRPr/>
          </a:p>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Source: Include a source here</a:t>
            </a:r>
            <a:endParaRPr/>
          </a:p>
        </p:txBody>
      </p:sp>
      <p:sp>
        <p:nvSpPr>
          <p:cNvPr id="330" name="Google Shape;330;p97"/>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lvl="0" indent="0" algn="r">
              <a:spcBef>
                <a:spcPts val="0"/>
              </a:spcBef>
              <a:buNone/>
              <a:defRPr sz="1000" b="0" i="0" u="none" strike="noStrike" cap="none">
                <a:solidFill>
                  <a:srgbClr val="7F7F7F"/>
                </a:solidFill>
                <a:latin typeface="Calibri"/>
                <a:ea typeface="Calibri"/>
                <a:cs typeface="Calibri"/>
                <a:sym typeface="Calibri"/>
              </a:defRPr>
            </a:lvl1pPr>
            <a:lvl2pPr marL="0" lvl="1" indent="0" algn="r">
              <a:spcBef>
                <a:spcPts val="0"/>
              </a:spcBef>
              <a:buNone/>
              <a:defRPr sz="1000" b="0" i="0" u="none" strike="noStrike" cap="none">
                <a:solidFill>
                  <a:srgbClr val="7F7F7F"/>
                </a:solidFill>
                <a:latin typeface="Calibri"/>
                <a:ea typeface="Calibri"/>
                <a:cs typeface="Calibri"/>
                <a:sym typeface="Calibri"/>
              </a:defRPr>
            </a:lvl2pPr>
            <a:lvl3pPr marL="0" lvl="2" indent="0" algn="r">
              <a:spcBef>
                <a:spcPts val="0"/>
              </a:spcBef>
              <a:buNone/>
              <a:defRPr sz="1000" b="0" i="0" u="none" strike="noStrike" cap="none">
                <a:solidFill>
                  <a:srgbClr val="7F7F7F"/>
                </a:solidFill>
                <a:latin typeface="Calibri"/>
                <a:ea typeface="Calibri"/>
                <a:cs typeface="Calibri"/>
                <a:sym typeface="Calibri"/>
              </a:defRPr>
            </a:lvl3pPr>
            <a:lvl4pPr marL="0" lvl="3" indent="0" algn="r">
              <a:spcBef>
                <a:spcPts val="0"/>
              </a:spcBef>
              <a:buNone/>
              <a:defRPr sz="1000" b="0" i="0" u="none" strike="noStrike" cap="none">
                <a:solidFill>
                  <a:srgbClr val="7F7F7F"/>
                </a:solidFill>
                <a:latin typeface="Calibri"/>
                <a:ea typeface="Calibri"/>
                <a:cs typeface="Calibri"/>
                <a:sym typeface="Calibri"/>
              </a:defRPr>
            </a:lvl4pPr>
            <a:lvl5pPr marL="0" lvl="4" indent="0" algn="r">
              <a:spcBef>
                <a:spcPts val="0"/>
              </a:spcBef>
              <a:buNone/>
              <a:defRPr sz="1000" b="0" i="0" u="none" strike="noStrike" cap="none">
                <a:solidFill>
                  <a:srgbClr val="7F7F7F"/>
                </a:solidFill>
                <a:latin typeface="Calibri"/>
                <a:ea typeface="Calibri"/>
                <a:cs typeface="Calibri"/>
                <a:sym typeface="Calibri"/>
              </a:defRPr>
            </a:lvl5pPr>
            <a:lvl6pPr marL="0" lvl="5" indent="0" algn="r">
              <a:spcBef>
                <a:spcPts val="0"/>
              </a:spcBef>
              <a:buNone/>
              <a:defRPr sz="1000" b="0" i="0" u="none" strike="noStrike" cap="none">
                <a:solidFill>
                  <a:srgbClr val="7F7F7F"/>
                </a:solidFill>
                <a:latin typeface="Calibri"/>
                <a:ea typeface="Calibri"/>
                <a:cs typeface="Calibri"/>
                <a:sym typeface="Calibri"/>
              </a:defRPr>
            </a:lvl6pPr>
            <a:lvl7pPr marL="0" lvl="6" indent="0" algn="r">
              <a:spcBef>
                <a:spcPts val="0"/>
              </a:spcBef>
              <a:buNone/>
              <a:defRPr sz="1000" b="0" i="0" u="none" strike="noStrike" cap="none">
                <a:solidFill>
                  <a:srgbClr val="7F7F7F"/>
                </a:solidFill>
                <a:latin typeface="Calibri"/>
                <a:ea typeface="Calibri"/>
                <a:cs typeface="Calibri"/>
                <a:sym typeface="Calibri"/>
              </a:defRPr>
            </a:lvl7pPr>
            <a:lvl8pPr marL="0" lvl="7" indent="0" algn="r">
              <a:spcBef>
                <a:spcPts val="0"/>
              </a:spcBef>
              <a:buNone/>
              <a:defRPr sz="1000" b="0" i="0" u="none" strike="noStrike" cap="none">
                <a:solidFill>
                  <a:srgbClr val="7F7F7F"/>
                </a:solidFill>
                <a:latin typeface="Calibri"/>
                <a:ea typeface="Calibri"/>
                <a:cs typeface="Calibri"/>
                <a:sym typeface="Calibri"/>
              </a:defRPr>
            </a:lvl8pPr>
            <a:lvl9pPr marL="0" lvl="8" indent="0" algn="r">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1" name="Google Shape;331;p97"/>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32" name="Google Shape;332;p97"/>
          <p:cNvGrpSpPr/>
          <p:nvPr/>
        </p:nvGrpSpPr>
        <p:grpSpPr>
          <a:xfrm>
            <a:off x="550864" y="6156603"/>
            <a:ext cx="11089971" cy="55199"/>
            <a:chOff x="550864" y="6156603"/>
            <a:chExt cx="11089971" cy="55199"/>
          </a:xfrm>
        </p:grpSpPr>
        <p:sp>
          <p:nvSpPr>
            <p:cNvPr id="333" name="Google Shape;333;p97"/>
            <p:cNvSpPr/>
            <p:nvPr/>
          </p:nvSpPr>
          <p:spPr>
            <a:xfrm>
              <a:off x="550864"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97"/>
            <p:cNvSpPr/>
            <p:nvPr/>
          </p:nvSpPr>
          <p:spPr>
            <a:xfrm>
              <a:off x="5104050"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97"/>
            <p:cNvSpPr/>
            <p:nvPr/>
          </p:nvSpPr>
          <p:spPr>
            <a:xfrm>
              <a:off x="7380643"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97"/>
            <p:cNvSpPr/>
            <p:nvPr/>
          </p:nvSpPr>
          <p:spPr>
            <a:xfrm>
              <a:off x="9657235"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97"/>
            <p:cNvSpPr/>
            <p:nvPr/>
          </p:nvSpPr>
          <p:spPr>
            <a:xfrm>
              <a:off x="2827457"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38"/>
        <p:cNvGrpSpPr/>
        <p:nvPr/>
      </p:nvGrpSpPr>
      <p:grpSpPr>
        <a:xfrm>
          <a:off x="0" y="0"/>
          <a:ext cx="0" cy="0"/>
          <a:chOff x="0" y="0"/>
          <a:chExt cx="0" cy="0"/>
        </a:xfrm>
      </p:grpSpPr>
      <p:sp>
        <p:nvSpPr>
          <p:cNvPr id="339" name="Google Shape;339;p98"/>
          <p:cNvSpPr txBox="1">
            <a:spLocks noGrp="1"/>
          </p:cNvSpPr>
          <p:nvPr>
            <p:ph type="ftr" idx="11"/>
          </p:nvPr>
        </p:nvSpPr>
        <p:spPr>
          <a:xfrm>
            <a:off x="550862" y="6450225"/>
            <a:ext cx="6916738" cy="15388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9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41" name="Google Shape;341;p98"/>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2" name="Google Shape;342;p98"/>
          <p:cNvSpPr txBox="1">
            <a:spLocks noGrp="1"/>
          </p:cNvSpPr>
          <p:nvPr>
            <p:ph type="body" idx="1"/>
          </p:nvPr>
        </p:nvSpPr>
        <p:spPr>
          <a:xfrm>
            <a:off x="550862" y="998828"/>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2"/>
              </a:buClr>
              <a:buSzPts val="2000"/>
              <a:buNone/>
              <a:defRPr sz="2000">
                <a:solidFill>
                  <a:schemeClr val="dk2"/>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43"/>
        <p:cNvGrpSpPr/>
        <p:nvPr/>
      </p:nvGrpSpPr>
      <p:grpSpPr>
        <a:xfrm>
          <a:off x="0" y="0"/>
          <a:ext cx="0" cy="0"/>
          <a:chOff x="0" y="0"/>
          <a:chExt cx="0" cy="0"/>
        </a:xfrm>
      </p:grpSpPr>
      <p:sp>
        <p:nvSpPr>
          <p:cNvPr id="344" name="Google Shape;344;p99"/>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99"/>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p9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a:lnSpc>
                <a:spcPct val="90000"/>
              </a:lnSpc>
              <a:spcBef>
                <a:spcPts val="0"/>
              </a:spcBef>
              <a:buNone/>
              <a:defRPr/>
            </a:lvl1pPr>
            <a:lvl2pPr marL="0" lvl="1" indent="0" algn="r">
              <a:lnSpc>
                <a:spcPct val="90000"/>
              </a:lnSpc>
              <a:spcBef>
                <a:spcPts val="0"/>
              </a:spcBef>
              <a:buNone/>
              <a:defRPr/>
            </a:lvl2pPr>
            <a:lvl3pPr marL="0" lvl="2" indent="0" algn="r">
              <a:lnSpc>
                <a:spcPct val="90000"/>
              </a:lnSpc>
              <a:spcBef>
                <a:spcPts val="0"/>
              </a:spcBef>
              <a:buNone/>
              <a:defRPr/>
            </a:lvl3pPr>
            <a:lvl4pPr marL="0" lvl="3" indent="0" algn="r">
              <a:lnSpc>
                <a:spcPct val="90000"/>
              </a:lnSpc>
              <a:spcBef>
                <a:spcPts val="0"/>
              </a:spcBef>
              <a:buNone/>
              <a:defRPr/>
            </a:lvl4pPr>
            <a:lvl5pPr marL="0" lvl="4" indent="0" algn="r">
              <a:lnSpc>
                <a:spcPct val="90000"/>
              </a:lnSpc>
              <a:spcBef>
                <a:spcPts val="0"/>
              </a:spcBef>
              <a:buNone/>
              <a:defRPr/>
            </a:lvl5pPr>
            <a:lvl6pPr marL="0" lvl="5" indent="0" algn="r">
              <a:lnSpc>
                <a:spcPct val="90000"/>
              </a:lnSpc>
              <a:spcBef>
                <a:spcPts val="0"/>
              </a:spcBef>
              <a:buNone/>
              <a:defRPr/>
            </a:lvl6pPr>
            <a:lvl7pPr marL="0" lvl="6" indent="0" algn="r">
              <a:lnSpc>
                <a:spcPct val="90000"/>
              </a:lnSpc>
              <a:spcBef>
                <a:spcPts val="0"/>
              </a:spcBef>
              <a:buNone/>
              <a:defRPr/>
            </a:lvl7pPr>
            <a:lvl8pPr marL="0" lvl="7" indent="0" algn="r">
              <a:lnSpc>
                <a:spcPct val="90000"/>
              </a:lnSpc>
              <a:spcBef>
                <a:spcPts val="0"/>
              </a:spcBef>
              <a:buNone/>
              <a:defRPr/>
            </a:lvl8pPr>
            <a:lvl9pPr marL="0" lvl="8" indent="0" algn="r">
              <a:lnSpc>
                <a:spcPct val="9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ue Layout">
  <p:cSld name="Blue Layout">
    <p:spTree>
      <p:nvGrpSpPr>
        <p:cNvPr id="1" name="Shape 48"/>
        <p:cNvGrpSpPr/>
        <p:nvPr/>
      </p:nvGrpSpPr>
      <p:grpSpPr>
        <a:xfrm>
          <a:off x="0" y="0"/>
          <a:ext cx="0" cy="0"/>
          <a:chOff x="0" y="0"/>
          <a:chExt cx="0" cy="0"/>
        </a:xfrm>
      </p:grpSpPr>
      <p:sp>
        <p:nvSpPr>
          <p:cNvPr id="49" name="Google Shape;49;p74"/>
          <p:cNvSpPr/>
          <p:nvPr/>
        </p:nvSpPr>
        <p:spPr>
          <a:xfrm>
            <a:off x="0" y="0"/>
            <a:ext cx="12192000" cy="6858000"/>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0" name="Google Shape;50;p74"/>
          <p:cNvGrpSpPr/>
          <p:nvPr/>
        </p:nvGrpSpPr>
        <p:grpSpPr>
          <a:xfrm>
            <a:off x="11998459" y="6162188"/>
            <a:ext cx="68500" cy="441925"/>
            <a:chOff x="11998459" y="6162188"/>
            <a:chExt cx="68500" cy="441925"/>
          </a:xfrm>
        </p:grpSpPr>
        <p:sp>
          <p:nvSpPr>
            <p:cNvPr id="51" name="Google Shape;51;p7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52;p7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53;p7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54;p7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55;p7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56;p7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57;p7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58;p7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59;p7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60;p7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7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62;p7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63;p7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64" name="Google Shape;64;p74"/>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65" name="Google Shape;65;p74"/>
          <p:cNvSpPr txBox="1">
            <a:spLocks noGrp="1"/>
          </p:cNvSpPr>
          <p:nvPr>
            <p:ph type="ftr" idx="11"/>
          </p:nvPr>
        </p:nvSpPr>
        <p:spPr>
          <a:xfrm>
            <a:off x="550863"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Layout">
  <p:cSld name="Title only Layout">
    <p:spTree>
      <p:nvGrpSpPr>
        <p:cNvPr id="1" name="Shape 67"/>
        <p:cNvGrpSpPr/>
        <p:nvPr/>
      </p:nvGrpSpPr>
      <p:grpSpPr>
        <a:xfrm>
          <a:off x="0" y="0"/>
          <a:ext cx="0" cy="0"/>
          <a:chOff x="0" y="0"/>
          <a:chExt cx="0" cy="0"/>
        </a:xfrm>
      </p:grpSpPr>
      <p:sp>
        <p:nvSpPr>
          <p:cNvPr id="68" name="Google Shape;68;p75"/>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75"/>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Subtitle Layout">
  <p:cSld name="Title+Subtitle Layout">
    <p:spTree>
      <p:nvGrpSpPr>
        <p:cNvPr id="1" name="Shape 71"/>
        <p:cNvGrpSpPr/>
        <p:nvPr/>
      </p:nvGrpSpPr>
      <p:grpSpPr>
        <a:xfrm>
          <a:off x="0" y="0"/>
          <a:ext cx="0" cy="0"/>
          <a:chOff x="0" y="0"/>
          <a:chExt cx="0" cy="0"/>
        </a:xfrm>
      </p:grpSpPr>
      <p:sp>
        <p:nvSpPr>
          <p:cNvPr id="72" name="Google Shape;72;p76"/>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6"/>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lvl="0" indent="0" algn="r">
              <a:spcBef>
                <a:spcPts val="0"/>
              </a:spcBef>
              <a:buNone/>
              <a:defRPr sz="1000" b="0" i="0" u="none" strike="noStrike" cap="none">
                <a:solidFill>
                  <a:srgbClr val="7F7F7F"/>
                </a:solidFill>
                <a:latin typeface="Calibri"/>
                <a:ea typeface="Calibri"/>
                <a:cs typeface="Calibri"/>
                <a:sym typeface="Calibri"/>
              </a:defRPr>
            </a:lvl1pPr>
            <a:lvl2pPr marL="0" lvl="1" indent="0" algn="r">
              <a:spcBef>
                <a:spcPts val="0"/>
              </a:spcBef>
              <a:buNone/>
              <a:defRPr sz="1000" b="0" i="0" u="none" strike="noStrike" cap="none">
                <a:solidFill>
                  <a:srgbClr val="7F7F7F"/>
                </a:solidFill>
                <a:latin typeface="Calibri"/>
                <a:ea typeface="Calibri"/>
                <a:cs typeface="Calibri"/>
                <a:sym typeface="Calibri"/>
              </a:defRPr>
            </a:lvl2pPr>
            <a:lvl3pPr marL="0" lvl="2" indent="0" algn="r">
              <a:spcBef>
                <a:spcPts val="0"/>
              </a:spcBef>
              <a:buNone/>
              <a:defRPr sz="1000" b="0" i="0" u="none" strike="noStrike" cap="none">
                <a:solidFill>
                  <a:srgbClr val="7F7F7F"/>
                </a:solidFill>
                <a:latin typeface="Calibri"/>
                <a:ea typeface="Calibri"/>
                <a:cs typeface="Calibri"/>
                <a:sym typeface="Calibri"/>
              </a:defRPr>
            </a:lvl3pPr>
            <a:lvl4pPr marL="0" lvl="3" indent="0" algn="r">
              <a:spcBef>
                <a:spcPts val="0"/>
              </a:spcBef>
              <a:buNone/>
              <a:defRPr sz="1000" b="0" i="0" u="none" strike="noStrike" cap="none">
                <a:solidFill>
                  <a:srgbClr val="7F7F7F"/>
                </a:solidFill>
                <a:latin typeface="Calibri"/>
                <a:ea typeface="Calibri"/>
                <a:cs typeface="Calibri"/>
                <a:sym typeface="Calibri"/>
              </a:defRPr>
            </a:lvl4pPr>
            <a:lvl5pPr marL="0" lvl="4" indent="0" algn="r">
              <a:spcBef>
                <a:spcPts val="0"/>
              </a:spcBef>
              <a:buNone/>
              <a:defRPr sz="1000" b="0" i="0" u="none" strike="noStrike" cap="none">
                <a:solidFill>
                  <a:srgbClr val="7F7F7F"/>
                </a:solidFill>
                <a:latin typeface="Calibri"/>
                <a:ea typeface="Calibri"/>
                <a:cs typeface="Calibri"/>
                <a:sym typeface="Calibri"/>
              </a:defRPr>
            </a:lvl5pPr>
            <a:lvl6pPr marL="0" lvl="5" indent="0" algn="r">
              <a:spcBef>
                <a:spcPts val="0"/>
              </a:spcBef>
              <a:buNone/>
              <a:defRPr sz="1000" b="0" i="0" u="none" strike="noStrike" cap="none">
                <a:solidFill>
                  <a:srgbClr val="7F7F7F"/>
                </a:solidFill>
                <a:latin typeface="Calibri"/>
                <a:ea typeface="Calibri"/>
                <a:cs typeface="Calibri"/>
                <a:sym typeface="Calibri"/>
              </a:defRPr>
            </a:lvl6pPr>
            <a:lvl7pPr marL="0" lvl="6" indent="0" algn="r">
              <a:spcBef>
                <a:spcPts val="0"/>
              </a:spcBef>
              <a:buNone/>
              <a:defRPr sz="1000" b="0" i="0" u="none" strike="noStrike" cap="none">
                <a:solidFill>
                  <a:srgbClr val="7F7F7F"/>
                </a:solidFill>
                <a:latin typeface="Calibri"/>
                <a:ea typeface="Calibri"/>
                <a:cs typeface="Calibri"/>
                <a:sym typeface="Calibri"/>
              </a:defRPr>
            </a:lvl7pPr>
            <a:lvl8pPr marL="0" lvl="7" indent="0" algn="r">
              <a:spcBef>
                <a:spcPts val="0"/>
              </a:spcBef>
              <a:buNone/>
              <a:defRPr sz="1000" b="0" i="0" u="none" strike="noStrike" cap="none">
                <a:solidFill>
                  <a:srgbClr val="7F7F7F"/>
                </a:solidFill>
                <a:latin typeface="Calibri"/>
                <a:ea typeface="Calibri"/>
                <a:cs typeface="Calibri"/>
                <a:sym typeface="Calibri"/>
              </a:defRPr>
            </a:lvl8pPr>
            <a:lvl9pPr marL="0" lvl="8" indent="0" algn="r">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76"/>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76"/>
          <p:cNvSpPr txBox="1">
            <a:spLocks noGrp="1"/>
          </p:cNvSpPr>
          <p:nvPr>
            <p:ph type="body" idx="1"/>
          </p:nvPr>
        </p:nvSpPr>
        <p:spPr>
          <a:xfrm>
            <a:off x="550862" y="1028324"/>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Column Layout">
  <p:cSld name="4 Column Layout">
    <p:spTree>
      <p:nvGrpSpPr>
        <p:cNvPr id="1" name="Shape 76"/>
        <p:cNvGrpSpPr/>
        <p:nvPr/>
      </p:nvGrpSpPr>
      <p:grpSpPr>
        <a:xfrm>
          <a:off x="0" y="0"/>
          <a:ext cx="0" cy="0"/>
          <a:chOff x="0" y="0"/>
          <a:chExt cx="0" cy="0"/>
        </a:xfrm>
      </p:grpSpPr>
      <p:sp>
        <p:nvSpPr>
          <p:cNvPr id="77" name="Google Shape;77;p77"/>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77"/>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77"/>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77"/>
          <p:cNvSpPr txBox="1">
            <a:spLocks noGrp="1"/>
          </p:cNvSpPr>
          <p:nvPr>
            <p:ph type="body" idx="1"/>
          </p:nvPr>
        </p:nvSpPr>
        <p:spPr>
          <a:xfrm>
            <a:off x="550864" y="2175803"/>
            <a:ext cx="2559476"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7"/>
          <p:cNvSpPr txBox="1">
            <a:spLocks noGrp="1"/>
          </p:cNvSpPr>
          <p:nvPr>
            <p:ph type="body" idx="2"/>
          </p:nvPr>
        </p:nvSpPr>
        <p:spPr>
          <a:xfrm>
            <a:off x="550864" y="1857375"/>
            <a:ext cx="25594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77"/>
          <p:cNvSpPr txBox="1">
            <a:spLocks noGrp="1"/>
          </p:cNvSpPr>
          <p:nvPr>
            <p:ph type="body" idx="3"/>
          </p:nvPr>
        </p:nvSpPr>
        <p:spPr>
          <a:xfrm>
            <a:off x="6240464" y="2175803"/>
            <a:ext cx="2554875"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77"/>
          <p:cNvSpPr txBox="1">
            <a:spLocks noGrp="1"/>
          </p:cNvSpPr>
          <p:nvPr>
            <p:ph type="body" idx="4"/>
          </p:nvPr>
        </p:nvSpPr>
        <p:spPr>
          <a:xfrm>
            <a:off x="6240464" y="1857375"/>
            <a:ext cx="25548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77"/>
          <p:cNvSpPr txBox="1">
            <a:spLocks noGrp="1"/>
          </p:cNvSpPr>
          <p:nvPr>
            <p:ph type="body" idx="5"/>
          </p:nvPr>
        </p:nvSpPr>
        <p:spPr>
          <a:xfrm>
            <a:off x="3395664" y="2175803"/>
            <a:ext cx="2559476"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77"/>
          <p:cNvSpPr txBox="1">
            <a:spLocks noGrp="1"/>
          </p:cNvSpPr>
          <p:nvPr>
            <p:ph type="body" idx="6"/>
          </p:nvPr>
        </p:nvSpPr>
        <p:spPr>
          <a:xfrm>
            <a:off x="3395664" y="1857375"/>
            <a:ext cx="25594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77"/>
          <p:cNvSpPr txBox="1">
            <a:spLocks noGrp="1"/>
          </p:cNvSpPr>
          <p:nvPr>
            <p:ph type="body" idx="7"/>
          </p:nvPr>
        </p:nvSpPr>
        <p:spPr>
          <a:xfrm>
            <a:off x="9086263" y="2175803"/>
            <a:ext cx="2554875"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77"/>
          <p:cNvSpPr txBox="1">
            <a:spLocks noGrp="1"/>
          </p:cNvSpPr>
          <p:nvPr>
            <p:ph type="body" idx="8"/>
          </p:nvPr>
        </p:nvSpPr>
        <p:spPr>
          <a:xfrm>
            <a:off x="9086263" y="1857375"/>
            <a:ext cx="25548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88"/>
        <p:cNvGrpSpPr/>
        <p:nvPr/>
      </p:nvGrpSpPr>
      <p:grpSpPr>
        <a:xfrm>
          <a:off x="0" y="0"/>
          <a:ext cx="0" cy="0"/>
          <a:chOff x="0" y="0"/>
          <a:chExt cx="0" cy="0"/>
        </a:xfrm>
      </p:grpSpPr>
      <p:sp>
        <p:nvSpPr>
          <p:cNvPr id="89" name="Google Shape;89;p78"/>
          <p:cNvSpPr/>
          <p:nvPr/>
        </p:nvSpPr>
        <p:spPr>
          <a:xfrm>
            <a:off x="0" y="-1"/>
            <a:ext cx="40597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78"/>
          <p:cNvSpPr txBox="1">
            <a:spLocks noGrp="1"/>
          </p:cNvSpPr>
          <p:nvPr>
            <p:ph type="title"/>
          </p:nvPr>
        </p:nvSpPr>
        <p:spPr>
          <a:xfrm>
            <a:off x="549232"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7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2" name="Google Shape;92;p78"/>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93" name="Google Shape;93;p78"/>
          <p:cNvSpPr txBox="1">
            <a:spLocks noGrp="1"/>
          </p:cNvSpPr>
          <p:nvPr>
            <p:ph type="ftr" idx="11"/>
          </p:nvPr>
        </p:nvSpPr>
        <p:spPr>
          <a:xfrm>
            <a:off x="4349577"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Grey background)">
  <p:cSld name="Title only (Grey background)">
    <p:bg>
      <p:bgPr>
        <a:solidFill>
          <a:schemeClr val="lt2"/>
        </a:solidFill>
        <a:effectLst/>
      </p:bgPr>
    </p:bg>
    <p:spTree>
      <p:nvGrpSpPr>
        <p:cNvPr id="1" name="Shape 94"/>
        <p:cNvGrpSpPr/>
        <p:nvPr/>
      </p:nvGrpSpPr>
      <p:grpSpPr>
        <a:xfrm>
          <a:off x="0" y="0"/>
          <a:ext cx="0" cy="0"/>
          <a:chOff x="0" y="0"/>
          <a:chExt cx="0" cy="0"/>
        </a:xfrm>
      </p:grpSpPr>
      <p:sp>
        <p:nvSpPr>
          <p:cNvPr id="95" name="Google Shape;95;p79"/>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79"/>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7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_Full-width Page">
  <p:cSld name="10_Full-width Page">
    <p:spTree>
      <p:nvGrpSpPr>
        <p:cNvPr id="1" name="Shape 98"/>
        <p:cNvGrpSpPr/>
        <p:nvPr/>
      </p:nvGrpSpPr>
      <p:grpSpPr>
        <a:xfrm>
          <a:off x="0" y="0"/>
          <a:ext cx="0" cy="0"/>
          <a:chOff x="0" y="0"/>
          <a:chExt cx="0" cy="0"/>
        </a:xfrm>
      </p:grpSpPr>
      <p:pic>
        <p:nvPicPr>
          <p:cNvPr id="99" name="Google Shape;99;p80"/>
          <p:cNvPicPr preferRelativeResize="0"/>
          <p:nvPr/>
        </p:nvPicPr>
        <p:blipFill rotWithShape="1">
          <a:blip r:embed="rId2">
            <a:alphaModFix/>
          </a:blip>
          <a:srcRect l="25961" r="-1"/>
          <a:stretch/>
        </p:blipFill>
        <p:spPr>
          <a:xfrm>
            <a:off x="-2538" y="-1"/>
            <a:ext cx="3399199" cy="6858000"/>
          </a:xfrm>
          <a:prstGeom prst="rect">
            <a:avLst/>
          </a:prstGeom>
          <a:noFill/>
          <a:ln>
            <a:noFill/>
          </a:ln>
        </p:spPr>
      </p:pic>
      <p:sp>
        <p:nvSpPr>
          <p:cNvPr id="100" name="Google Shape;100;p80"/>
          <p:cNvSpPr/>
          <p:nvPr/>
        </p:nvSpPr>
        <p:spPr>
          <a:xfrm>
            <a:off x="-2537" y="-1"/>
            <a:ext cx="3399198" cy="6857999"/>
          </a:xfrm>
          <a:prstGeom prst="rect">
            <a:avLst/>
          </a:prstGeom>
          <a:gradFill>
            <a:gsLst>
              <a:gs pos="0">
                <a:srgbClr val="062379"/>
              </a:gs>
              <a:gs pos="76000">
                <a:srgbClr val="4873F5">
                  <a:alpha val="80000"/>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A7687D2-C1DC-2A38-1DC2-AE7A7CAA3726}"/>
              </a:ext>
            </a:extLst>
          </p:cNvPr>
          <p:cNvGraphicFramePr>
            <a:graphicFrameLocks noChangeAspect="1"/>
          </p:cNvGraphicFramePr>
          <p:nvPr userDrawn="1">
            <p:custDataLst>
              <p:tags r:id="rId30"/>
            </p:custDataLst>
            <p:extLst>
              <p:ext uri="{D42A27DB-BD31-4B8C-83A1-F6EECF244321}">
                <p14:modId xmlns:p14="http://schemas.microsoft.com/office/powerpoint/2010/main" val="3659044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1" imgW="395" imgH="396" progId="TCLayout.ActiveDocument.1">
                  <p:embed/>
                </p:oleObj>
              </mc:Choice>
              <mc:Fallback>
                <p:oleObj name="think-cell Slide" r:id="rId31" imgW="395" imgH="396" progId="TCLayout.ActiveDocument.1">
                  <p:embed/>
                  <p:pic>
                    <p:nvPicPr>
                      <p:cNvPr id="0" name=""/>
                      <p:cNvPicPr/>
                      <p:nvPr/>
                    </p:nvPicPr>
                    <p:blipFill>
                      <a:blip r:embed="rId32"/>
                      <a:stretch>
                        <a:fillRect/>
                      </a:stretch>
                    </p:blipFill>
                    <p:spPr>
                      <a:xfrm>
                        <a:off x="1588" y="1588"/>
                        <a:ext cx="1588" cy="1588"/>
                      </a:xfrm>
                      <a:prstGeom prst="rect">
                        <a:avLst/>
                      </a:prstGeom>
                    </p:spPr>
                  </p:pic>
                </p:oleObj>
              </mc:Fallback>
            </mc:AlternateContent>
          </a:graphicData>
        </a:graphic>
      </p:graphicFrame>
      <p:grpSp>
        <p:nvGrpSpPr>
          <p:cNvPr id="10" name="Google Shape;10;p71"/>
          <p:cNvGrpSpPr/>
          <p:nvPr/>
        </p:nvGrpSpPr>
        <p:grpSpPr>
          <a:xfrm>
            <a:off x="11998459" y="6162188"/>
            <a:ext cx="68500" cy="441925"/>
            <a:chOff x="11998459" y="6162188"/>
            <a:chExt cx="68500" cy="441925"/>
          </a:xfrm>
        </p:grpSpPr>
        <p:sp>
          <p:nvSpPr>
            <p:cNvPr id="11" name="Google Shape;11;p7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2" name="Google Shape;12;p7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3" name="Google Shape;13;p7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 name="Google Shape;14;p7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5" name="Google Shape;15;p7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6" name="Google Shape;16;p7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7" name="Google Shape;17;p7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8" name="Google Shape;18;p7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9" name="Google Shape;19;p7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0" name="Google Shape;20;p7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 name="Google Shape;21;p7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 name="Google Shape;22;p7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3" name="Google Shape;23;p7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4" name="Google Shape;24;p71"/>
          <p:cNvPicPr preferRelativeResize="0"/>
          <p:nvPr/>
        </p:nvPicPr>
        <p:blipFill rotWithShape="1">
          <a:blip r:embed="rId33">
            <a:alphaModFix/>
          </a:blip>
          <a:srcRect/>
          <a:stretch/>
        </p:blipFill>
        <p:spPr>
          <a:xfrm rot="-5400000">
            <a:off x="11811887" y="6349041"/>
            <a:ext cx="441438" cy="68706"/>
          </a:xfrm>
          <a:prstGeom prst="rect">
            <a:avLst/>
          </a:prstGeom>
          <a:noFill/>
          <a:ln>
            <a:noFill/>
          </a:ln>
        </p:spPr>
      </p:pic>
      <p:sp>
        <p:nvSpPr>
          <p:cNvPr id="25" name="Google Shape;25;p7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71"/>
          <p:cNvSpPr txBox="1">
            <a:spLocks noGrp="1"/>
          </p:cNvSpPr>
          <p:nvPr>
            <p:ph type="body" idx="1"/>
          </p:nvPr>
        </p:nvSpPr>
        <p:spPr>
          <a:xfrm>
            <a:off x="550862" y="1859913"/>
            <a:ext cx="11089973" cy="1349087"/>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20040" algn="l" rtl="0">
              <a:lnSpc>
                <a:spcPct val="95000"/>
              </a:lnSpc>
              <a:spcBef>
                <a:spcPts val="5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2pPr>
            <a:lvl3pPr marL="1371600" marR="0" lvl="2" indent="-330200" algn="l" rtl="0">
              <a:lnSpc>
                <a:spcPct val="95000"/>
              </a:lnSpc>
              <a:spcBef>
                <a:spcPts val="3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20039" algn="l" rtl="0">
              <a:lnSpc>
                <a:spcPct val="95000"/>
              </a:lnSpc>
              <a:spcBef>
                <a:spcPts val="1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5000"/>
              </a:lnSpc>
              <a:spcBef>
                <a:spcPts val="1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71"/>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7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71"/>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a:t>
            </a:r>
            <a:r>
              <a:rPr lang="en-US" sz="800">
                <a:solidFill>
                  <a:srgbClr val="B4B4B4"/>
                </a:solidFill>
                <a:latin typeface="Calibri"/>
                <a:ea typeface="Calibri"/>
                <a:cs typeface="Calibri"/>
                <a:sym typeface="Calibri"/>
              </a:rPr>
              <a:t>22</a:t>
            </a:r>
            <a:r>
              <a:rPr lang="en-US" sz="800" b="0" i="0" u="none" strike="noStrike" cap="none">
                <a:solidFill>
                  <a:srgbClr val="B4B4B4"/>
                </a:solidFill>
                <a:latin typeface="Calibri"/>
                <a:ea typeface="Calibri"/>
                <a:cs typeface="Calibri"/>
                <a:sym typeface="Calibri"/>
              </a:rPr>
              <a:t>. All rights reserved.</a:t>
            </a:r>
            <a:endParaRPr/>
          </a:p>
        </p:txBody>
      </p:sp>
      <p:cxnSp>
        <p:nvCxnSpPr>
          <p:cNvPr id="30" name="Google Shape;30;p71"/>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31" name="Google Shape;31;p71"/>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hyperlink" Target="https://powerbi.microsoft.com/en-us/pricing/#footnote4" TargetMode="External"/><Relationship Id="rId5" Type="http://schemas.openxmlformats.org/officeDocument/2006/relationships/image" Target="../media/image26.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13.sv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276C_28469872.xml"/><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9.xml"/><Relationship Id="rId1" Type="http://schemas.openxmlformats.org/officeDocument/2006/relationships/tags" Target="../tags/tag7.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5.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1.emf"/><Relationship Id="rId11" Type="http://schemas.openxmlformats.org/officeDocument/2006/relationships/image" Target="../media/image21.png"/><Relationship Id="rId5" Type="http://schemas.openxmlformats.org/officeDocument/2006/relationships/oleObject" Target="../embeddings/oleObject8.bin"/><Relationship Id="rId10" Type="http://schemas.openxmlformats.org/officeDocument/2006/relationships/image" Target="../media/image20.png"/><Relationship Id="rId4" Type="http://schemas.microsoft.com/office/2018/10/relationships/comments" Target="../comments/modernComment_113_0.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6.xml"/><Relationship Id="rId7"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622276F-C6DB-8AEA-0083-9F7179DF6949}"/>
              </a:ext>
            </a:extLst>
          </p:cNvPr>
          <p:cNvGraphicFramePr>
            <a:graphicFrameLocks noChangeAspect="1"/>
          </p:cNvGraphicFramePr>
          <p:nvPr>
            <p:custDataLst>
              <p:tags r:id="rId1"/>
            </p:custDataLst>
            <p:extLst>
              <p:ext uri="{D42A27DB-BD31-4B8C-83A1-F6EECF244321}">
                <p14:modId xmlns:p14="http://schemas.microsoft.com/office/powerpoint/2010/main" val="2962947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52" name="Google Shape;352;p1"/>
          <p:cNvSpPr txBox="1">
            <a:spLocks noGrp="1"/>
          </p:cNvSpPr>
          <p:nvPr>
            <p:ph type="ctrTitle"/>
          </p:nvPr>
        </p:nvSpPr>
        <p:spPr>
          <a:xfrm>
            <a:off x="902896" y="2912797"/>
            <a:ext cx="5478239" cy="1384995"/>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lt1"/>
              </a:buClr>
              <a:buSzPts val="5000"/>
              <a:buFont typeface="Franklin Gothic"/>
              <a:buNone/>
            </a:pPr>
            <a:r>
              <a:rPr lang="en-US" dirty="0"/>
              <a:t>Data Analytics Services</a:t>
            </a:r>
            <a:endParaRPr dirty="0"/>
          </a:p>
        </p:txBody>
      </p:sp>
      <p:sp>
        <p:nvSpPr>
          <p:cNvPr id="353" name="Google Shape;353;p1"/>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lt1"/>
              </a:buClr>
              <a:buSzPts val="2000"/>
              <a:buNone/>
            </a:pPr>
            <a:r>
              <a:rPr lang="en-US" dirty="0"/>
              <a:t>Roadmap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6450968-EE56-8B40-6953-5D289780881E}"/>
              </a:ext>
            </a:extLst>
          </p:cNvPr>
          <p:cNvGraphicFramePr>
            <a:graphicFrameLocks noChangeAspect="1"/>
          </p:cNvGraphicFramePr>
          <p:nvPr>
            <p:custDataLst>
              <p:tags r:id="rId1"/>
            </p:custDataLst>
            <p:extLst>
              <p:ext uri="{D42A27DB-BD31-4B8C-83A1-F6EECF244321}">
                <p14:modId xmlns:p14="http://schemas.microsoft.com/office/powerpoint/2010/main" val="9193723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C93F3C7-CF7E-AB2A-8487-72F8430502A8}"/>
              </a:ext>
            </a:extLst>
          </p:cNvPr>
          <p:cNvSpPr>
            <a:spLocks noGrp="1"/>
          </p:cNvSpPr>
          <p:nvPr>
            <p:ph type="title"/>
          </p:nvPr>
        </p:nvSpPr>
        <p:spPr>
          <a:xfrm>
            <a:off x="550863" y="560588"/>
            <a:ext cx="11089972" cy="443198"/>
          </a:xfrm>
        </p:spPr>
        <p:txBody>
          <a:bodyPr vert="horz"/>
          <a:lstStyle/>
          <a:p>
            <a:r>
              <a:rPr lang="en-US" dirty="0"/>
              <a:t>Power BI </a:t>
            </a:r>
          </a:p>
        </p:txBody>
      </p:sp>
      <p:pic>
        <p:nvPicPr>
          <p:cNvPr id="13" name="Picture 12">
            <a:extLst>
              <a:ext uri="{FF2B5EF4-FFF2-40B4-BE49-F238E27FC236}">
                <a16:creationId xmlns:a16="http://schemas.microsoft.com/office/drawing/2014/main" id="{C5E6C81C-40E4-3490-E89E-F78F4B9C2650}"/>
              </a:ext>
            </a:extLst>
          </p:cNvPr>
          <p:cNvPicPr>
            <a:picLocks noChangeAspect="1"/>
          </p:cNvPicPr>
          <p:nvPr/>
        </p:nvPicPr>
        <p:blipFill>
          <a:blip r:embed="rId5"/>
          <a:stretch>
            <a:fillRect/>
          </a:stretch>
        </p:blipFill>
        <p:spPr>
          <a:xfrm>
            <a:off x="8300726" y="1638011"/>
            <a:ext cx="3340109" cy="3421180"/>
          </a:xfrm>
          <a:prstGeom prst="rect">
            <a:avLst/>
          </a:prstGeom>
        </p:spPr>
      </p:pic>
      <p:sp>
        <p:nvSpPr>
          <p:cNvPr id="10" name="TextBox 9">
            <a:extLst>
              <a:ext uri="{FF2B5EF4-FFF2-40B4-BE49-F238E27FC236}">
                <a16:creationId xmlns:a16="http://schemas.microsoft.com/office/drawing/2014/main" id="{FDFFD2AD-64BA-F068-9644-0D6560F5AD4B}"/>
              </a:ext>
            </a:extLst>
          </p:cNvPr>
          <p:cNvSpPr txBox="1"/>
          <p:nvPr/>
        </p:nvSpPr>
        <p:spPr>
          <a:xfrm>
            <a:off x="550863" y="1116845"/>
            <a:ext cx="6094562" cy="307777"/>
          </a:xfrm>
          <a:prstGeom prst="rect">
            <a:avLst/>
          </a:prstGeom>
          <a:noFill/>
        </p:spPr>
        <p:txBody>
          <a:bodyPr wrap="square">
            <a:spAutoFit/>
          </a:bodyPr>
          <a:lstStyle/>
          <a:p>
            <a:pPr algn="just"/>
            <a:r>
              <a:rPr lang="en-US" sz="1400" b="1" dirty="0">
                <a:solidFill>
                  <a:schemeClr val="accent1"/>
                </a:solidFill>
                <a:latin typeface="Calibri" panose="020F0502020204030204" pitchFamily="34" charset="0"/>
                <a:cs typeface="Calibri" panose="020F0502020204030204" pitchFamily="34" charset="0"/>
              </a:rPr>
              <a:t>Power BI  Pro vs Premium/user</a:t>
            </a:r>
          </a:p>
        </p:txBody>
      </p:sp>
      <p:graphicFrame>
        <p:nvGraphicFramePr>
          <p:cNvPr id="12" name="Table 11">
            <a:extLst>
              <a:ext uri="{FF2B5EF4-FFF2-40B4-BE49-F238E27FC236}">
                <a16:creationId xmlns:a16="http://schemas.microsoft.com/office/drawing/2014/main" id="{0C8FDA28-D674-F5C6-D6D5-5DA13F027222}"/>
              </a:ext>
            </a:extLst>
          </p:cNvPr>
          <p:cNvGraphicFramePr>
            <a:graphicFrameLocks noGrp="1"/>
          </p:cNvGraphicFramePr>
          <p:nvPr>
            <p:extLst>
              <p:ext uri="{D42A27DB-BD31-4B8C-83A1-F6EECF244321}">
                <p14:modId xmlns:p14="http://schemas.microsoft.com/office/powerpoint/2010/main" val="1186967870"/>
              </p:ext>
            </p:extLst>
          </p:nvPr>
        </p:nvGraphicFramePr>
        <p:xfrm>
          <a:off x="550863" y="1537681"/>
          <a:ext cx="6583679" cy="5068137"/>
        </p:xfrm>
        <a:graphic>
          <a:graphicData uri="http://schemas.openxmlformats.org/drawingml/2006/table">
            <a:tbl>
              <a:tblPr/>
              <a:tblGrid>
                <a:gridCol w="3200399">
                  <a:extLst>
                    <a:ext uri="{9D8B030D-6E8A-4147-A177-3AD203B41FA5}">
                      <a16:colId xmlns:a16="http://schemas.microsoft.com/office/drawing/2014/main" val="995834625"/>
                    </a:ext>
                  </a:extLst>
                </a:gridCol>
                <a:gridCol w="1554480">
                  <a:extLst>
                    <a:ext uri="{9D8B030D-6E8A-4147-A177-3AD203B41FA5}">
                      <a16:colId xmlns:a16="http://schemas.microsoft.com/office/drawing/2014/main" val="476349795"/>
                    </a:ext>
                  </a:extLst>
                </a:gridCol>
                <a:gridCol w="1828800">
                  <a:extLst>
                    <a:ext uri="{9D8B030D-6E8A-4147-A177-3AD203B41FA5}">
                      <a16:colId xmlns:a16="http://schemas.microsoft.com/office/drawing/2014/main" val="2100726492"/>
                    </a:ext>
                  </a:extLst>
                </a:gridCol>
              </a:tblGrid>
              <a:tr h="105011">
                <a:tc>
                  <a:txBody>
                    <a:bodyPr/>
                    <a:lstStyle/>
                    <a:p>
                      <a:pPr algn="ctr" fontAlgn="t"/>
                      <a:r>
                        <a:rPr lang="en-US" sz="1000" b="1" dirty="0">
                          <a:solidFill>
                            <a:schemeClr val="bg1"/>
                          </a:solidFill>
                          <a:effectLst/>
                        </a:rPr>
                        <a:t>Feature</a:t>
                      </a:r>
                    </a:p>
                  </a:txBody>
                  <a:tcPr marL="6275"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US" sz="1000" b="1" dirty="0">
                          <a:solidFill>
                            <a:schemeClr val="bg1"/>
                          </a:solidFill>
                          <a:effectLst/>
                        </a:rPr>
                        <a:t>Power BI Pro – 10$/month/user</a:t>
                      </a:r>
                    </a:p>
                  </a:txBody>
                  <a:tcPr marL="6275"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US" sz="1000" b="1" dirty="0">
                          <a:solidFill>
                            <a:schemeClr val="bg1"/>
                          </a:solidFill>
                          <a:effectLst/>
                        </a:rPr>
                        <a:t>Power BI Premium</a:t>
                      </a:r>
                      <a:br>
                        <a:rPr lang="en-US" sz="1000" b="1" dirty="0">
                          <a:solidFill>
                            <a:schemeClr val="bg1"/>
                          </a:solidFill>
                          <a:effectLst/>
                        </a:rPr>
                      </a:br>
                      <a:r>
                        <a:rPr lang="en-US" sz="1000" b="1" dirty="0">
                          <a:solidFill>
                            <a:schemeClr val="bg1"/>
                          </a:solidFill>
                          <a:effectLst/>
                        </a:rPr>
                        <a:t>Per user – 20$/month/user</a:t>
                      </a:r>
                    </a:p>
                  </a:txBody>
                  <a:tcPr marL="6275"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82341070"/>
                  </a:ext>
                </a:extLst>
              </a:tr>
              <a:tr h="0">
                <a:tc gridSpan="3">
                  <a:txBody>
                    <a:bodyPr/>
                    <a:lstStyle/>
                    <a:p>
                      <a:pPr algn="l" fontAlgn="t"/>
                      <a:r>
                        <a:rPr lang="en-US" sz="1000" b="0" dirty="0">
                          <a:solidFill>
                            <a:srgbClr val="FFFFFF"/>
                          </a:solidFill>
                          <a:effectLst/>
                        </a:rPr>
                        <a:t>Collaboration and analytics</a:t>
                      </a:r>
                    </a:p>
                  </a:txBody>
                  <a:tcPr marL="12549"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lnL w="6350" cap="flat" cmpd="sng" algn="ctr">
                      <a:solidFill>
                        <a:srgbClr val="FFFFFF"/>
                      </a:solidFill>
                      <a:prstDash val="solid"/>
                      <a:round/>
                      <a:headEnd type="none" w="med" len="med"/>
                      <a:tailEnd type="none" w="med" len="med"/>
                    </a:lnL>
                    <a:lnT w="635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1378597468"/>
                  </a:ext>
                </a:extLst>
              </a:tr>
              <a:tr h="83569">
                <a:tc>
                  <a:txBody>
                    <a:bodyPr/>
                    <a:lstStyle/>
                    <a:p>
                      <a:pPr algn="l" fontAlgn="ctr"/>
                      <a:r>
                        <a:rPr lang="en-US" sz="1000" b="0" dirty="0">
                          <a:effectLst/>
                        </a:rPr>
                        <a:t>Mobile app access</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412448824"/>
                  </a:ext>
                </a:extLst>
              </a:tr>
              <a:tr h="105011">
                <a:tc>
                  <a:txBody>
                    <a:bodyPr/>
                    <a:lstStyle/>
                    <a:p>
                      <a:pPr algn="l" fontAlgn="ctr"/>
                      <a:r>
                        <a:rPr lang="en-US" sz="1000" b="0">
                          <a:effectLst/>
                        </a:rPr>
                        <a:t>Publish reports to share and collaborate</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3510365350"/>
                  </a:ext>
                </a:extLst>
              </a:tr>
              <a:tr h="105011">
                <a:tc>
                  <a:txBody>
                    <a:bodyPr/>
                    <a:lstStyle/>
                    <a:p>
                      <a:pPr algn="l" fontAlgn="ctr"/>
                      <a:r>
                        <a:rPr lang="en-US" sz="1000" b="0" dirty="0">
                          <a:effectLst/>
                        </a:rPr>
                        <a:t>Paginated (RDL) reports</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396808092"/>
                  </a:ext>
                </a:extLst>
              </a:tr>
              <a:tr h="143699">
                <a:tc>
                  <a:txBody>
                    <a:bodyPr/>
                    <a:lstStyle/>
                    <a:p>
                      <a:pPr algn="l" fontAlgn="ctr"/>
                      <a:r>
                        <a:rPr lang="en-US" sz="1000" b="0">
                          <a:effectLst/>
                        </a:rPr>
                        <a:t>Consume content without a per-user license</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2592268814"/>
                  </a:ext>
                </a:extLst>
              </a:tr>
              <a:tr h="182387">
                <a:tc>
                  <a:txBody>
                    <a:bodyPr/>
                    <a:lstStyle/>
                    <a:p>
                      <a:pPr algn="l" fontAlgn="ctr"/>
                      <a:r>
                        <a:rPr lang="en-US" sz="1000" b="0" dirty="0">
                          <a:effectLst/>
                        </a:rPr>
                        <a:t>On-premises reporting with Power BI Report Server</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2929748800"/>
                  </a:ext>
                </a:extLst>
              </a:tr>
              <a:tr h="83569">
                <a:tc gridSpan="3">
                  <a:txBody>
                    <a:bodyPr/>
                    <a:lstStyle/>
                    <a:p>
                      <a:pPr algn="l" fontAlgn="t"/>
                      <a:r>
                        <a:rPr lang="en-US" sz="1000" b="0" dirty="0">
                          <a:solidFill>
                            <a:srgbClr val="FFFFFF"/>
                          </a:solidFill>
                          <a:effectLst/>
                        </a:rPr>
                        <a:t>Data prep, modeling, and visualization</a:t>
                      </a:r>
                    </a:p>
                  </a:txBody>
                  <a:tcPr marL="12549"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lnL w="6350" cap="flat" cmpd="sng" algn="ctr">
                      <a:solidFill>
                        <a:srgbClr val="FFFFFF"/>
                      </a:solidFill>
                      <a:prstDash val="solid"/>
                      <a:round/>
                      <a:headEnd type="none" w="med" len="med"/>
                      <a:tailEnd type="none" w="med" len="med"/>
                    </a:lnL>
                    <a:lnT w="635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3741802967"/>
                  </a:ext>
                </a:extLst>
              </a:tr>
              <a:tr h="83569">
                <a:tc>
                  <a:txBody>
                    <a:bodyPr/>
                    <a:lstStyle/>
                    <a:p>
                      <a:pPr algn="l" fontAlgn="ctr"/>
                      <a:r>
                        <a:rPr lang="en-US" sz="1000" b="0" dirty="0">
                          <a:effectLst/>
                        </a:rPr>
                        <a:t>Model size limit</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1 GB</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a:effectLst/>
                        </a:rPr>
                        <a:t>100 GB</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3473538255"/>
                  </a:ext>
                </a:extLst>
              </a:tr>
              <a:tr h="83569">
                <a:tc>
                  <a:txBody>
                    <a:bodyPr/>
                    <a:lstStyle/>
                    <a:p>
                      <a:pPr algn="l" fontAlgn="ctr"/>
                      <a:r>
                        <a:rPr lang="en-US" sz="1000" b="0">
                          <a:effectLst/>
                        </a:rPr>
                        <a:t>Refresh rate</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a:effectLst/>
                        </a:rPr>
                        <a:t>8/day</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dirty="0">
                          <a:effectLst/>
                        </a:rPr>
                        <a:t>48/day</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3601186600"/>
                  </a:ext>
                </a:extLst>
              </a:tr>
              <a:tr h="105011">
                <a:tc>
                  <a:txBody>
                    <a:bodyPr/>
                    <a:lstStyle/>
                    <a:p>
                      <a:pPr algn="l" fontAlgn="ctr"/>
                      <a:r>
                        <a:rPr lang="en-US" sz="1000" b="0" dirty="0">
                          <a:effectLst/>
                        </a:rPr>
                        <a:t>Connect to more than 100 data sources</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917324127"/>
                  </a:ext>
                </a:extLst>
              </a:tr>
              <a:tr h="143699">
                <a:tc>
                  <a:txBody>
                    <a:bodyPr/>
                    <a:lstStyle/>
                    <a:p>
                      <a:pPr algn="l" fontAlgn="ctr"/>
                      <a:r>
                        <a:rPr lang="en-US" sz="1000" b="0" dirty="0">
                          <a:effectLst/>
                        </a:rPr>
                        <a:t>Create reports and visualizations with Power BI Desktop</a:t>
                      </a:r>
                      <a:r>
                        <a:rPr lang="en-US" sz="1000" b="0" u="none" strike="noStrike" baseline="30000" dirty="0">
                          <a:solidFill>
                            <a:srgbClr val="000000"/>
                          </a:solidFill>
                          <a:effectLst/>
                          <a:hlinkClick r:id="rId6"/>
                        </a:rPr>
                        <a:t>4</a:t>
                      </a:r>
                      <a:endParaRPr lang="en-US" sz="1000" b="0" dirty="0">
                        <a:effectLst/>
                      </a:endParaRP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1527583995"/>
                  </a:ext>
                </a:extLst>
              </a:tr>
              <a:tr h="105011">
                <a:tc>
                  <a:txBody>
                    <a:bodyPr/>
                    <a:lstStyle/>
                    <a:p>
                      <a:pPr algn="l" fontAlgn="ctr"/>
                      <a:r>
                        <a:rPr lang="en-US" sz="1000" b="0" dirty="0">
                          <a:effectLst/>
                        </a:rPr>
                        <a:t>Embed APIs and controls</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653299428"/>
                  </a:ext>
                </a:extLst>
              </a:tr>
              <a:tr h="83569">
                <a:tc>
                  <a:txBody>
                    <a:bodyPr/>
                    <a:lstStyle/>
                    <a:p>
                      <a:pPr algn="l" fontAlgn="ctr"/>
                      <a:r>
                        <a:rPr lang="en-US" sz="1000" b="0">
                          <a:effectLst/>
                        </a:rPr>
                        <a:t>AI visuals</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3240935240"/>
                  </a:ext>
                </a:extLst>
              </a:tr>
              <a:tr h="182387">
                <a:tc>
                  <a:txBody>
                    <a:bodyPr/>
                    <a:lstStyle/>
                    <a:p>
                      <a:pPr algn="l" fontAlgn="ctr"/>
                      <a:r>
                        <a:rPr lang="en-US" sz="1000" b="0" dirty="0">
                          <a:effectLst/>
                        </a:rPr>
                        <a:t>Advanced AI (text analytics, image detection, automated machine learning)</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3654545969"/>
                  </a:ext>
                </a:extLst>
              </a:tr>
              <a:tr h="143699">
                <a:tc>
                  <a:txBody>
                    <a:bodyPr/>
                    <a:lstStyle/>
                    <a:p>
                      <a:pPr algn="l" fontAlgn="ctr"/>
                      <a:r>
                        <a:rPr lang="en-US" sz="1000" b="0" dirty="0">
                          <a:effectLst/>
                        </a:rPr>
                        <a:t>XMLA endpoint read/write connectivity</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4288097938"/>
                  </a:ext>
                </a:extLst>
              </a:tr>
              <a:tr h="221076">
                <a:tc>
                  <a:txBody>
                    <a:bodyPr/>
                    <a:lstStyle/>
                    <a:p>
                      <a:pPr algn="l" fontAlgn="ctr"/>
                      <a:r>
                        <a:rPr lang="en-US" sz="1000" b="0" dirty="0">
                          <a:effectLst/>
                        </a:rPr>
                        <a:t>Dataflows (direct query, linked and computed entities, enhanced compute engine)</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601125917"/>
                  </a:ext>
                </a:extLst>
              </a:tr>
              <a:tr h="83569">
                <a:tc>
                  <a:txBody>
                    <a:bodyPr/>
                    <a:lstStyle/>
                    <a:p>
                      <a:pPr algn="l" fontAlgn="ctr"/>
                      <a:r>
                        <a:rPr lang="en-US" sz="1000" b="0" dirty="0">
                          <a:effectLst/>
                        </a:rPr>
                        <a:t>Datamart creation</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3344267284"/>
                  </a:ext>
                </a:extLst>
              </a:tr>
              <a:tr h="83569">
                <a:tc gridSpan="3">
                  <a:txBody>
                    <a:bodyPr/>
                    <a:lstStyle/>
                    <a:p>
                      <a:pPr algn="l" fontAlgn="t"/>
                      <a:r>
                        <a:rPr lang="en-US" sz="1000" b="0" dirty="0">
                          <a:solidFill>
                            <a:srgbClr val="FFFFFF"/>
                          </a:solidFill>
                          <a:effectLst/>
                        </a:rPr>
                        <a:t>Governance and administration</a:t>
                      </a:r>
                    </a:p>
                  </a:txBody>
                  <a:tcPr marL="12549"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lnL w="6350" cap="flat" cmpd="sng" algn="ctr">
                      <a:solidFill>
                        <a:srgbClr val="FFFFFF"/>
                      </a:solidFill>
                      <a:prstDash val="solid"/>
                      <a:round/>
                      <a:headEnd type="none" w="med" len="med"/>
                      <a:tailEnd type="none" w="med" len="med"/>
                    </a:lnL>
                    <a:lnT w="635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2906029904"/>
                  </a:ext>
                </a:extLst>
              </a:tr>
              <a:tr h="105011">
                <a:tc>
                  <a:txBody>
                    <a:bodyPr/>
                    <a:lstStyle/>
                    <a:p>
                      <a:pPr algn="l" fontAlgn="ctr"/>
                      <a:r>
                        <a:rPr lang="en-US" sz="1000" b="0" dirty="0">
                          <a:effectLst/>
                        </a:rPr>
                        <a:t>Data security and encryption</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585165440"/>
                  </a:ext>
                </a:extLst>
              </a:tr>
              <a:tr h="182387">
                <a:tc>
                  <a:txBody>
                    <a:bodyPr/>
                    <a:lstStyle/>
                    <a:p>
                      <a:pPr algn="l" fontAlgn="ctr"/>
                      <a:r>
                        <a:rPr lang="en-US" sz="1000" b="0" dirty="0">
                          <a:effectLst/>
                        </a:rPr>
                        <a:t>Metrics for content creation, consumption, and publishing</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2036971739"/>
                  </a:ext>
                </a:extLst>
              </a:tr>
              <a:tr h="105011">
                <a:tc>
                  <a:txBody>
                    <a:bodyPr/>
                    <a:lstStyle/>
                    <a:p>
                      <a:pPr algn="l" fontAlgn="ctr"/>
                      <a:r>
                        <a:rPr lang="en-US" sz="1000" b="0" dirty="0">
                          <a:effectLst/>
                        </a:rPr>
                        <a:t>Application lifecycle management</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228905321"/>
                  </a:ext>
                </a:extLst>
              </a:tr>
              <a:tr h="105011">
                <a:tc>
                  <a:txBody>
                    <a:bodyPr/>
                    <a:lstStyle/>
                    <a:p>
                      <a:pPr algn="l" fontAlgn="ctr"/>
                      <a:r>
                        <a:rPr lang="en-US" sz="1000" b="0" dirty="0">
                          <a:effectLst/>
                        </a:rPr>
                        <a:t>Multi-geo deployment management</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3904404362"/>
                  </a:ext>
                </a:extLst>
              </a:tr>
              <a:tr h="105011">
                <a:tc>
                  <a:txBody>
                    <a:bodyPr/>
                    <a:lstStyle/>
                    <a:p>
                      <a:pPr algn="l" fontAlgn="ctr"/>
                      <a:r>
                        <a:rPr lang="en-US" sz="1000" b="0" dirty="0">
                          <a:effectLst/>
                        </a:rPr>
                        <a:t>Bring your own key (BYOK)</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298580180"/>
                  </a:ext>
                </a:extLst>
              </a:tr>
              <a:tr h="105011">
                <a:tc>
                  <a:txBody>
                    <a:bodyPr/>
                    <a:lstStyle/>
                    <a:p>
                      <a:pPr algn="l" fontAlgn="ctr"/>
                      <a:r>
                        <a:rPr lang="en-US" sz="1000" b="0" dirty="0" err="1">
                          <a:effectLst/>
                        </a:rPr>
                        <a:t>Autoscale</a:t>
                      </a:r>
                      <a:r>
                        <a:rPr lang="en-US" sz="1000" b="0" dirty="0">
                          <a:effectLst/>
                        </a:rPr>
                        <a:t> add-on availability</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449724352"/>
                  </a:ext>
                </a:extLst>
              </a:tr>
              <a:tr h="83569">
                <a:tc>
                  <a:txBody>
                    <a:bodyPr/>
                    <a:lstStyle/>
                    <a:p>
                      <a:pPr algn="l" fontAlgn="ctr"/>
                      <a:r>
                        <a:rPr lang="en-US" sz="1000" b="0" dirty="0">
                          <a:effectLst/>
                        </a:rPr>
                        <a:t>Maximum storage</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10 GB/user</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100 TB</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352594939"/>
                  </a:ext>
                </a:extLst>
              </a:tr>
            </a:tbl>
          </a:graphicData>
        </a:graphic>
      </p:graphicFrame>
      <p:sp>
        <p:nvSpPr>
          <p:cNvPr id="14" name="TextBox 13">
            <a:extLst>
              <a:ext uri="{FF2B5EF4-FFF2-40B4-BE49-F238E27FC236}">
                <a16:creationId xmlns:a16="http://schemas.microsoft.com/office/drawing/2014/main" id="{E408CD43-3C0F-50F2-C218-B84BE75802CC}"/>
              </a:ext>
            </a:extLst>
          </p:cNvPr>
          <p:cNvSpPr txBox="1"/>
          <p:nvPr/>
        </p:nvSpPr>
        <p:spPr>
          <a:xfrm>
            <a:off x="8300726" y="1114791"/>
            <a:ext cx="6094562" cy="523220"/>
          </a:xfrm>
          <a:prstGeom prst="rect">
            <a:avLst/>
          </a:prstGeom>
          <a:noFill/>
        </p:spPr>
        <p:txBody>
          <a:bodyPr wrap="square">
            <a:spAutoFit/>
          </a:bodyPr>
          <a:lstStyle/>
          <a:p>
            <a:pPr algn="just"/>
            <a:r>
              <a:rPr lang="en-US" sz="1400" b="1" dirty="0">
                <a:solidFill>
                  <a:schemeClr val="accent1"/>
                </a:solidFill>
                <a:latin typeface="Calibri" panose="020F0502020204030204" pitchFamily="34" charset="0"/>
                <a:cs typeface="Calibri" panose="020F0502020204030204" pitchFamily="34" charset="0"/>
              </a:rPr>
              <a:t>Gartner Magic Quadrant </a:t>
            </a:r>
          </a:p>
          <a:p>
            <a:pPr algn="just"/>
            <a:r>
              <a:rPr lang="en-US" sz="1400" b="1" dirty="0">
                <a:solidFill>
                  <a:schemeClr val="accent1"/>
                </a:solidFill>
                <a:latin typeface="Calibri" panose="020F0502020204030204" pitchFamily="34" charset="0"/>
                <a:cs typeface="Calibri" panose="020F0502020204030204" pitchFamily="34" charset="0"/>
              </a:rPr>
              <a:t>BI and Analytics Platforms</a:t>
            </a:r>
          </a:p>
        </p:txBody>
      </p:sp>
      <p:sp>
        <p:nvSpPr>
          <p:cNvPr id="3" name="TextBox 2">
            <a:extLst>
              <a:ext uri="{FF2B5EF4-FFF2-40B4-BE49-F238E27FC236}">
                <a16:creationId xmlns:a16="http://schemas.microsoft.com/office/drawing/2014/main" id="{300B8ED1-1833-5A2E-B5DA-C3AF4BCF7D03}"/>
              </a:ext>
            </a:extLst>
          </p:cNvPr>
          <p:cNvSpPr txBox="1"/>
          <p:nvPr/>
        </p:nvSpPr>
        <p:spPr>
          <a:xfrm>
            <a:off x="8037095" y="5582653"/>
            <a:ext cx="3528530" cy="523220"/>
          </a:xfrm>
          <a:prstGeom prst="rect">
            <a:avLst/>
          </a:prstGeom>
          <a:noFill/>
        </p:spPr>
        <p:txBody>
          <a:bodyPr wrap="none" rtlCol="0">
            <a:spAutoFit/>
          </a:bodyPr>
          <a:lstStyle/>
          <a:p>
            <a:r>
              <a:rPr lang="en-US" dirty="0"/>
              <a:t>2 certificates Microsoft : DA 100 et PL 300</a:t>
            </a:r>
          </a:p>
          <a:p>
            <a:r>
              <a:rPr lang="en-US" dirty="0"/>
              <a:t>110$ per certificate</a:t>
            </a:r>
          </a:p>
        </p:txBody>
      </p:sp>
    </p:spTree>
    <p:extLst>
      <p:ext uri="{BB962C8B-B14F-4D97-AF65-F5344CB8AC3E}">
        <p14:creationId xmlns:p14="http://schemas.microsoft.com/office/powerpoint/2010/main" val="2825395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5A1B3EC-2458-8E2C-4B6B-37DC6C2D1A2B}"/>
              </a:ext>
            </a:extLst>
          </p:cNvPr>
          <p:cNvGraphicFramePr>
            <a:graphicFrameLocks noChangeAspect="1"/>
          </p:cNvGraphicFramePr>
          <p:nvPr>
            <p:custDataLst>
              <p:tags r:id="rId1"/>
            </p:custDataLst>
            <p:extLst>
              <p:ext uri="{D42A27DB-BD31-4B8C-83A1-F6EECF244321}">
                <p14:modId xmlns:p14="http://schemas.microsoft.com/office/powerpoint/2010/main" val="6241547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0A0586F2-45D7-6EB1-A4F5-CA3CBC425B21}"/>
              </a:ext>
            </a:extLst>
          </p:cNvPr>
          <p:cNvPicPr>
            <a:picLocks noChangeAspect="1"/>
          </p:cNvPicPr>
          <p:nvPr/>
        </p:nvPicPr>
        <p:blipFill>
          <a:blip r:embed="rId5"/>
          <a:stretch>
            <a:fillRect/>
          </a:stretch>
        </p:blipFill>
        <p:spPr>
          <a:xfrm>
            <a:off x="6492641" y="3429000"/>
            <a:ext cx="3892331" cy="3188735"/>
          </a:xfrm>
          <a:prstGeom prst="rect">
            <a:avLst/>
          </a:prstGeom>
        </p:spPr>
      </p:pic>
      <p:sp>
        <p:nvSpPr>
          <p:cNvPr id="2" name="Title 1">
            <a:extLst>
              <a:ext uri="{FF2B5EF4-FFF2-40B4-BE49-F238E27FC236}">
                <a16:creationId xmlns:a16="http://schemas.microsoft.com/office/drawing/2014/main" id="{449DADA3-FD14-B191-789E-0F815AA79746}"/>
              </a:ext>
            </a:extLst>
          </p:cNvPr>
          <p:cNvSpPr>
            <a:spLocks noGrp="1"/>
          </p:cNvSpPr>
          <p:nvPr>
            <p:ph type="title"/>
          </p:nvPr>
        </p:nvSpPr>
        <p:spPr>
          <a:xfrm>
            <a:off x="550863" y="560588"/>
            <a:ext cx="11089972" cy="443198"/>
          </a:xfrm>
        </p:spPr>
        <p:txBody>
          <a:bodyPr vert="horz"/>
          <a:lstStyle/>
          <a:p>
            <a:r>
              <a:rPr lang="en-US" dirty="0"/>
              <a:t>PyCharm vs Visual Studio Code</a:t>
            </a:r>
          </a:p>
        </p:txBody>
      </p:sp>
      <p:pic>
        <p:nvPicPr>
          <p:cNvPr id="4" name="Picture 3">
            <a:extLst>
              <a:ext uri="{FF2B5EF4-FFF2-40B4-BE49-F238E27FC236}">
                <a16:creationId xmlns:a16="http://schemas.microsoft.com/office/drawing/2014/main" id="{82B9A1D0-D44B-63C2-8F47-728D28486A5B}"/>
              </a:ext>
            </a:extLst>
          </p:cNvPr>
          <p:cNvPicPr>
            <a:picLocks noChangeAspect="1"/>
          </p:cNvPicPr>
          <p:nvPr/>
        </p:nvPicPr>
        <p:blipFill>
          <a:blip r:embed="rId6"/>
          <a:stretch>
            <a:fillRect/>
          </a:stretch>
        </p:blipFill>
        <p:spPr>
          <a:xfrm>
            <a:off x="8342038" y="5237018"/>
            <a:ext cx="3051870" cy="1467804"/>
          </a:xfrm>
          <a:prstGeom prst="rect">
            <a:avLst/>
          </a:prstGeom>
        </p:spPr>
      </p:pic>
      <p:sp>
        <p:nvSpPr>
          <p:cNvPr id="13" name="TextBox 12">
            <a:extLst>
              <a:ext uri="{FF2B5EF4-FFF2-40B4-BE49-F238E27FC236}">
                <a16:creationId xmlns:a16="http://schemas.microsoft.com/office/drawing/2014/main" id="{3EC77AF3-C28F-A052-45AE-BF670DEABBB4}"/>
              </a:ext>
            </a:extLst>
          </p:cNvPr>
          <p:cNvSpPr txBox="1"/>
          <p:nvPr/>
        </p:nvSpPr>
        <p:spPr>
          <a:xfrm>
            <a:off x="550863" y="1027557"/>
            <a:ext cx="6096000" cy="307777"/>
          </a:xfrm>
          <a:prstGeom prst="rect">
            <a:avLst/>
          </a:prstGeom>
          <a:noFill/>
        </p:spPr>
        <p:txBody>
          <a:bodyPr wrap="square">
            <a:spAutoFit/>
          </a:bodyPr>
          <a:lstStyle/>
          <a:p>
            <a:r>
              <a:rPr lang="en-US" b="1" i="0" dirty="0">
                <a:solidFill>
                  <a:srgbClr val="333333"/>
                </a:solidFill>
                <a:effectLst/>
                <a:latin typeface="Open Sans" panose="020B0606030504020204" pitchFamily="34" charset="0"/>
              </a:rPr>
              <a:t>Integrated Development Environment (IDE)</a:t>
            </a:r>
            <a:endParaRPr lang="en-US" dirty="0"/>
          </a:p>
        </p:txBody>
      </p:sp>
      <p:sp>
        <p:nvSpPr>
          <p:cNvPr id="15" name="TextBox 14">
            <a:extLst>
              <a:ext uri="{FF2B5EF4-FFF2-40B4-BE49-F238E27FC236}">
                <a16:creationId xmlns:a16="http://schemas.microsoft.com/office/drawing/2014/main" id="{03019F80-78AE-041D-BAA2-429ABEA978EB}"/>
              </a:ext>
            </a:extLst>
          </p:cNvPr>
          <p:cNvSpPr txBox="1"/>
          <p:nvPr/>
        </p:nvSpPr>
        <p:spPr>
          <a:xfrm>
            <a:off x="601321" y="1937342"/>
            <a:ext cx="4641623" cy="2739211"/>
          </a:xfrm>
          <a:prstGeom prst="rect">
            <a:avLst/>
          </a:prstGeom>
          <a:noFill/>
        </p:spPr>
        <p:txBody>
          <a:bodyPr wrap="square">
            <a:spAutoFit/>
          </a:bodyPr>
          <a:lstStyle/>
          <a:p>
            <a:pPr algn="just"/>
            <a:r>
              <a:rPr lang="en-US" sz="1600" b="1" dirty="0">
                <a:solidFill>
                  <a:schemeClr val="accent1"/>
                </a:solidFill>
                <a:latin typeface="Calibri" panose="020F0502020204030204" pitchFamily="34" charset="0"/>
                <a:cs typeface="Calibri" panose="020F0502020204030204" pitchFamily="34" charset="0"/>
              </a:rPr>
              <a:t>VS Code</a:t>
            </a:r>
          </a:p>
          <a:p>
            <a:pPr algn="just"/>
            <a:endParaRPr lang="en-US" sz="1600" b="1" dirty="0">
              <a:solidFill>
                <a:schemeClr val="accent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VS Code is an open source project and is free for commercial and private use. Features like version control, third-party integrations, and bug tracking come out of the box with VS Code regardless of the type of project or language you intend to write with it.</a:t>
            </a:r>
          </a:p>
          <a:p>
            <a:pPr marL="285750" indent="-285750" algn="just">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VS Code doesn’t come with any plugins pre-installed, so you’ll have to manually install the necessary plugins for your Python project. You can install as many plugins as you need or want, all for free.</a:t>
            </a:r>
          </a:p>
        </p:txBody>
      </p:sp>
      <p:sp>
        <p:nvSpPr>
          <p:cNvPr id="17" name="TextBox 16">
            <a:extLst>
              <a:ext uri="{FF2B5EF4-FFF2-40B4-BE49-F238E27FC236}">
                <a16:creationId xmlns:a16="http://schemas.microsoft.com/office/drawing/2014/main" id="{8F59ACFC-7C2A-4DAF-8000-B73A1C076524}"/>
              </a:ext>
            </a:extLst>
          </p:cNvPr>
          <p:cNvSpPr txBox="1"/>
          <p:nvPr/>
        </p:nvSpPr>
        <p:spPr>
          <a:xfrm>
            <a:off x="6229159" y="1929823"/>
            <a:ext cx="5636270" cy="1692771"/>
          </a:xfrm>
          <a:prstGeom prst="rect">
            <a:avLst/>
          </a:prstGeom>
          <a:noFill/>
        </p:spPr>
        <p:txBody>
          <a:bodyPr wrap="square">
            <a:spAutoFit/>
          </a:bodyPr>
          <a:lstStyle/>
          <a:p>
            <a:pPr algn="just"/>
            <a:r>
              <a:rPr lang="en-US" sz="1600" b="1" dirty="0">
                <a:solidFill>
                  <a:schemeClr val="accent1"/>
                </a:solidFill>
                <a:latin typeface="Calibri"/>
                <a:cs typeface="Calibri"/>
              </a:rPr>
              <a:t>PyCharm by JetBrains</a:t>
            </a:r>
          </a:p>
          <a:p>
            <a:pPr algn="just"/>
            <a:endParaRPr lang="en-US" sz="1600" b="1" dirty="0">
              <a:solidFill>
                <a:schemeClr val="accent1"/>
              </a:solidFill>
              <a:latin typeface="Calibri"/>
              <a:cs typeface="Calibri"/>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PyCharm is a dedicated Python IDE providing a wide range of essential tools for Python developers, tightly integrated to create a convenient environment for productive Python, web, and data science development.</a:t>
            </a:r>
          </a:p>
          <a:p>
            <a:pPr algn="just"/>
            <a:endParaRPr lang="en-US" sz="1600" b="1" dirty="0">
              <a:solidFill>
                <a:schemeClr val="accent1"/>
              </a:solidFill>
              <a:latin typeface="Calibri"/>
              <a:cs typeface="Calibri"/>
            </a:endParaRPr>
          </a:p>
        </p:txBody>
      </p:sp>
    </p:spTree>
    <p:extLst>
      <p:ext uri="{BB962C8B-B14F-4D97-AF65-F5344CB8AC3E}">
        <p14:creationId xmlns:p14="http://schemas.microsoft.com/office/powerpoint/2010/main" val="2536465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ECD4FA8-6A89-11CA-912C-282DBA863047}"/>
              </a:ext>
            </a:extLst>
          </p:cNvPr>
          <p:cNvGraphicFramePr>
            <a:graphicFrameLocks noChangeAspect="1"/>
          </p:cNvGraphicFramePr>
          <p:nvPr>
            <p:custDataLst>
              <p:tags r:id="rId1"/>
            </p:custDataLst>
            <p:extLst>
              <p:ext uri="{D42A27DB-BD31-4B8C-83A1-F6EECF244321}">
                <p14:modId xmlns:p14="http://schemas.microsoft.com/office/powerpoint/2010/main" val="511441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38F601C-DDF2-4332-DC88-9EB661F886D9}"/>
              </a:ext>
            </a:extLst>
          </p:cNvPr>
          <p:cNvSpPr>
            <a:spLocks noGrp="1"/>
          </p:cNvSpPr>
          <p:nvPr>
            <p:ph type="title"/>
          </p:nvPr>
        </p:nvSpPr>
        <p:spPr>
          <a:xfrm>
            <a:off x="550863" y="560588"/>
            <a:ext cx="11089972" cy="443198"/>
          </a:xfrm>
        </p:spPr>
        <p:txBody>
          <a:bodyPr vert="horz"/>
          <a:lstStyle/>
          <a:p>
            <a:r>
              <a:rPr lang="en-US" dirty="0"/>
              <a:t>Business Development </a:t>
            </a:r>
          </a:p>
        </p:txBody>
      </p:sp>
      <p:graphicFrame>
        <p:nvGraphicFramePr>
          <p:cNvPr id="9" name="Table 9">
            <a:extLst>
              <a:ext uri="{FF2B5EF4-FFF2-40B4-BE49-F238E27FC236}">
                <a16:creationId xmlns:a16="http://schemas.microsoft.com/office/drawing/2014/main" id="{1F9F8701-E4A5-9825-0EE5-567D552FF8ED}"/>
              </a:ext>
            </a:extLst>
          </p:cNvPr>
          <p:cNvGraphicFramePr>
            <a:graphicFrameLocks noGrp="1"/>
          </p:cNvGraphicFramePr>
          <p:nvPr>
            <p:extLst>
              <p:ext uri="{D42A27DB-BD31-4B8C-83A1-F6EECF244321}">
                <p14:modId xmlns:p14="http://schemas.microsoft.com/office/powerpoint/2010/main" val="1551706856"/>
              </p:ext>
            </p:extLst>
          </p:nvPr>
        </p:nvGraphicFramePr>
        <p:xfrm>
          <a:off x="467416" y="1965103"/>
          <a:ext cx="7132473" cy="3586480"/>
        </p:xfrm>
        <a:graphic>
          <a:graphicData uri="http://schemas.openxmlformats.org/drawingml/2006/table">
            <a:tbl>
              <a:tblPr firstRow="1" bandRow="1">
                <a:tableStyleId>{5C22544A-7EE6-4342-B048-85BDC9FD1C3A}</a:tableStyleId>
              </a:tblPr>
              <a:tblGrid>
                <a:gridCol w="2377491">
                  <a:extLst>
                    <a:ext uri="{9D8B030D-6E8A-4147-A177-3AD203B41FA5}">
                      <a16:colId xmlns:a16="http://schemas.microsoft.com/office/drawing/2014/main" val="1969289103"/>
                    </a:ext>
                  </a:extLst>
                </a:gridCol>
                <a:gridCol w="2377491">
                  <a:extLst>
                    <a:ext uri="{9D8B030D-6E8A-4147-A177-3AD203B41FA5}">
                      <a16:colId xmlns:a16="http://schemas.microsoft.com/office/drawing/2014/main" val="2499855687"/>
                    </a:ext>
                  </a:extLst>
                </a:gridCol>
                <a:gridCol w="2377491">
                  <a:extLst>
                    <a:ext uri="{9D8B030D-6E8A-4147-A177-3AD203B41FA5}">
                      <a16:colId xmlns:a16="http://schemas.microsoft.com/office/drawing/2014/main" val="1754717374"/>
                    </a:ext>
                  </a:extLst>
                </a:gridCol>
              </a:tblGrid>
              <a:tr h="370840">
                <a:tc>
                  <a:txBody>
                    <a:bodyPr/>
                    <a:lstStyle/>
                    <a:p>
                      <a:r>
                        <a:rPr lang="en-US" dirty="0">
                          <a:latin typeface="Calibri" panose="020F0502020204030204" pitchFamily="34" charset="0"/>
                          <a:ea typeface="Calibri" panose="020F0502020204030204" pitchFamily="34" charset="0"/>
                          <a:cs typeface="Calibri" panose="020F0502020204030204" pitchFamily="34" charset="0"/>
                        </a:rPr>
                        <a:t>Prospect</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Next action</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298222963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1" dirty="0" err="1">
                          <a:solidFill>
                            <a:schemeClr val="tx1"/>
                          </a:solidFill>
                          <a:latin typeface="Calibri" panose="020F0502020204030204" pitchFamily="34" charset="0"/>
                          <a:ea typeface="Calibri" panose="020F0502020204030204" pitchFamily="34" charset="0"/>
                          <a:cs typeface="Calibri" panose="020F0502020204030204" pitchFamily="34" charset="0"/>
                        </a:rPr>
                        <a:t>Accuracy</a:t>
                      </a:r>
                      <a:r>
                        <a:rPr lang="fr-FR" sz="1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fr-FR" b="0" dirty="0">
                          <a:latin typeface="Calibri" panose="020F0502020204030204" pitchFamily="34" charset="0"/>
                          <a:ea typeface="Calibri" panose="020F0502020204030204" pitchFamily="34" charset="0"/>
                          <a:cs typeface="Calibri" panose="020F0502020204030204" pitchFamily="34" charset="0"/>
                        </a:rPr>
                        <a:t>Call to D. Chollet </a:t>
                      </a:r>
                      <a:endParaRPr lang="en-US" b="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b="0" dirty="0">
                          <a:latin typeface="Calibri" panose="020F0502020204030204" pitchFamily="34" charset="0"/>
                          <a:ea typeface="Calibri" panose="020F0502020204030204" pitchFamily="34" charset="0"/>
                          <a:cs typeface="Calibri" panose="020F0502020204030204" pitchFamily="34" charset="0"/>
                        </a:rPr>
                        <a:t>Coming in Dec</a:t>
                      </a:r>
                    </a:p>
                  </a:txBody>
                  <a:tcPr/>
                </a:tc>
                <a:extLst>
                  <a:ext uri="{0D108BD9-81ED-4DB2-BD59-A6C34878D82A}">
                    <a16:rowId xmlns:a16="http://schemas.microsoft.com/office/drawing/2014/main" val="1351986402"/>
                  </a:ext>
                </a:extLst>
              </a:tr>
              <a:tr h="35065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1" dirty="0">
                          <a:solidFill>
                            <a:schemeClr val="tx1"/>
                          </a:solidFill>
                          <a:latin typeface="Calibri" panose="020F0502020204030204" pitchFamily="34" charset="0"/>
                          <a:ea typeface="Calibri" panose="020F0502020204030204" pitchFamily="34" charset="0"/>
                          <a:cs typeface="Calibri" panose="020F0502020204030204" pitchFamily="34" charset="0"/>
                        </a:rPr>
                        <a:t>BCG </a:t>
                      </a:r>
                      <a:endPar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b="0" dirty="0">
                          <a:latin typeface="Calibri" panose="020F0502020204030204" pitchFamily="34" charset="0"/>
                          <a:ea typeface="Calibri" panose="020F0502020204030204" pitchFamily="34" charset="0"/>
                          <a:cs typeface="Calibri" panose="020F0502020204030204" pitchFamily="34" charset="0"/>
                        </a:rPr>
                        <a:t>Call Ayman Daman &amp; Hamid Maher</a:t>
                      </a:r>
                    </a:p>
                  </a:txBody>
                  <a:tcPr/>
                </a:tc>
                <a:tc>
                  <a:txBody>
                    <a:bodyPr/>
                    <a:lstStyle/>
                    <a:p>
                      <a:r>
                        <a:rPr lang="en-US" b="0" dirty="0">
                          <a:latin typeface="Calibri" panose="020F0502020204030204" pitchFamily="34" charset="0"/>
                          <a:ea typeface="Calibri" panose="020F0502020204030204" pitchFamily="34" charset="0"/>
                          <a:cs typeface="Calibri" panose="020F0502020204030204" pitchFamily="34" charset="0"/>
                        </a:rPr>
                        <a:t>Hamza</a:t>
                      </a:r>
                    </a:p>
                  </a:txBody>
                  <a:tcPr/>
                </a:tc>
                <a:extLst>
                  <a:ext uri="{0D108BD9-81ED-4DB2-BD59-A6C34878D82A}">
                    <a16:rowId xmlns:a16="http://schemas.microsoft.com/office/drawing/2014/main" val="16309023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1" dirty="0">
                          <a:solidFill>
                            <a:schemeClr val="tx1"/>
                          </a:solidFill>
                          <a:latin typeface="Calibri" panose="020F0502020204030204" pitchFamily="34" charset="0"/>
                          <a:ea typeface="Calibri" panose="020F0502020204030204" pitchFamily="34" charset="0"/>
                          <a:cs typeface="Calibri" panose="020F0502020204030204" pitchFamily="34" charset="0"/>
                        </a:rPr>
                        <a:t>McKinsey </a:t>
                      </a:r>
                      <a:endPar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285750" marR="0" indent="-285750" algn="l" rtl="0">
                        <a:lnSpc>
                          <a:spcPct val="100000"/>
                        </a:lnSpc>
                        <a:spcBef>
                          <a:spcPts val="0"/>
                        </a:spcBef>
                        <a:spcAft>
                          <a:spcPts val="0"/>
                        </a:spcAft>
                        <a:buClr>
                          <a:srgbClr val="000000"/>
                        </a:buClr>
                        <a:buFontTx/>
                        <a:buChar char="-"/>
                      </a:pPr>
                      <a:r>
                        <a:rPr lang="fr-FR" sz="1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23/11 </a:t>
                      </a:r>
                      <a:r>
                        <a:rPr lang="fr-FR" sz="1400" b="0" i="0" u="none" strike="noStrike" cap="none"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conference</a:t>
                      </a:r>
                      <a:r>
                        <a:rPr lang="fr-FR" sz="1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on outsourcing Digital/IT </a:t>
                      </a:r>
                    </a:p>
                    <a:p>
                      <a:pPr marL="285750" marR="0" indent="-285750" algn="l" rtl="0">
                        <a:lnSpc>
                          <a:spcPct val="100000"/>
                        </a:lnSpc>
                        <a:spcBef>
                          <a:spcPts val="0"/>
                        </a:spcBef>
                        <a:spcAft>
                          <a:spcPts val="0"/>
                        </a:spcAft>
                        <a:buClr>
                          <a:srgbClr val="000000"/>
                        </a:buClr>
                        <a:buFontTx/>
                        <a:buChar char="-"/>
                      </a:pPr>
                      <a:r>
                        <a:rPr lang="fr-FR" sz="1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Call </a:t>
                      </a:r>
                      <a:r>
                        <a:rPr lang="fr-FR" sz="1400" b="0" i="0" u="none" strike="noStrike" cap="none"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with</a:t>
                      </a:r>
                      <a:r>
                        <a:rPr lang="fr-FR" sz="1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Anass </a:t>
                      </a:r>
                    </a:p>
                    <a:p>
                      <a:pPr marL="285750" marR="0" indent="-285750" algn="l" rtl="0">
                        <a:lnSpc>
                          <a:spcPct val="100000"/>
                        </a:lnSpc>
                        <a:spcBef>
                          <a:spcPts val="0"/>
                        </a:spcBef>
                        <a:spcAft>
                          <a:spcPts val="0"/>
                        </a:spcAft>
                        <a:buClr>
                          <a:srgbClr val="000000"/>
                        </a:buClr>
                        <a:buFontTx/>
                        <a:buChar char="-"/>
                      </a:pPr>
                      <a:r>
                        <a:rPr lang="fr-FR" sz="1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Ryad people</a:t>
                      </a:r>
                    </a:p>
                    <a:p>
                      <a:pPr marL="285750" marR="0" indent="-285750" algn="l" rtl="0">
                        <a:lnSpc>
                          <a:spcPct val="100000"/>
                        </a:lnSpc>
                        <a:spcBef>
                          <a:spcPts val="0"/>
                        </a:spcBef>
                        <a:spcAft>
                          <a:spcPts val="0"/>
                        </a:spcAft>
                        <a:buClr>
                          <a:srgbClr val="000000"/>
                        </a:buClr>
                        <a:buFontTx/>
                        <a:buChar char="-"/>
                      </a:pPr>
                      <a:endParaRPr lang="fr-FR" sz="1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285750" marR="0" indent="-285750" algn="l" rtl="0">
                        <a:lnSpc>
                          <a:spcPct val="100000"/>
                        </a:lnSpc>
                        <a:spcBef>
                          <a:spcPts val="0"/>
                        </a:spcBef>
                        <a:spcAft>
                          <a:spcPts val="0"/>
                        </a:spcAft>
                        <a:buClr>
                          <a:srgbClr val="000000"/>
                        </a:buClr>
                        <a:buFontTx/>
                        <a:buChar char="-"/>
                      </a:pPr>
                      <a:r>
                        <a:rPr lang="fr-FR" sz="1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McKinsey Central Office</a:t>
                      </a:r>
                    </a:p>
                    <a:p>
                      <a:pPr marL="285750" marR="0" indent="-285750" algn="l" rtl="0">
                        <a:lnSpc>
                          <a:spcPct val="100000"/>
                        </a:lnSpc>
                        <a:spcBef>
                          <a:spcPts val="0"/>
                        </a:spcBef>
                        <a:spcAft>
                          <a:spcPts val="0"/>
                        </a:spcAft>
                        <a:buClr>
                          <a:srgbClr val="000000"/>
                        </a:buClr>
                        <a:buFontTx/>
                        <a:buChar char="-"/>
                      </a:pPr>
                      <a:r>
                        <a:rPr lang="fr-FR" sz="1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Call </a:t>
                      </a:r>
                      <a:r>
                        <a:rPr lang="fr-FR" sz="1400" b="0" i="0" u="none" strike="noStrike" cap="none"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with</a:t>
                      </a:r>
                      <a:r>
                        <a:rPr lang="fr-FR" sz="1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Jalil</a:t>
                      </a:r>
                    </a:p>
                  </a:txBody>
                  <a:tcPr/>
                </a:tc>
                <a:tc>
                  <a:txBody>
                    <a:bodyPr/>
                    <a:lstStyle/>
                    <a:p>
                      <a:pPr marL="285750" indent="-285750">
                        <a:buFontTx/>
                        <a:buChar char="-"/>
                      </a:pPr>
                      <a:r>
                        <a:rPr lang="en-US" b="0" dirty="0">
                          <a:latin typeface="Calibri" panose="020F0502020204030204" pitchFamily="34" charset="0"/>
                          <a:ea typeface="Calibri" panose="020F0502020204030204" pitchFamily="34" charset="0"/>
                          <a:cs typeface="Calibri" panose="020F0502020204030204" pitchFamily="34" charset="0"/>
                        </a:rPr>
                        <a:t>Done presentation </a:t>
                      </a:r>
                      <a:r>
                        <a:rPr lang="en-US" b="0" dirty="0" err="1">
                          <a:latin typeface="Calibri" panose="020F0502020204030204" pitchFamily="34" charset="0"/>
                          <a:ea typeface="Calibri" panose="020F0502020204030204" pitchFamily="34" charset="0"/>
                          <a:cs typeface="Calibri" panose="020F0502020204030204" pitchFamily="34" charset="0"/>
                        </a:rPr>
                        <a:t>Infomineo</a:t>
                      </a:r>
                      <a:endParaRPr lang="en-US" b="0" dirty="0">
                        <a:latin typeface="Calibri" panose="020F0502020204030204" pitchFamily="34" charset="0"/>
                        <a:ea typeface="Calibri" panose="020F0502020204030204" pitchFamily="34" charset="0"/>
                        <a:cs typeface="Calibri" panose="020F0502020204030204" pitchFamily="34" charset="0"/>
                      </a:endParaRPr>
                    </a:p>
                    <a:p>
                      <a:pPr marL="285750" indent="-285750">
                        <a:buFontTx/>
                        <a:buChar char="-"/>
                      </a:pPr>
                      <a:r>
                        <a:rPr lang="en-US" b="0" dirty="0">
                          <a:latin typeface="Calibri" panose="020F0502020204030204" pitchFamily="34" charset="0"/>
                          <a:ea typeface="Calibri" panose="020F0502020204030204" pitchFamily="34" charset="0"/>
                          <a:cs typeface="Calibri" panose="020F0502020204030204" pitchFamily="34" charset="0"/>
                        </a:rPr>
                        <a:t>Email by the 12/2</a:t>
                      </a:r>
                    </a:p>
                    <a:p>
                      <a:pPr marL="285750" indent="-285750">
                        <a:buFontTx/>
                        <a:buChar char="-"/>
                      </a:pPr>
                      <a:r>
                        <a:rPr lang="en-US" b="0" dirty="0">
                          <a:latin typeface="Calibri" panose="020F0502020204030204" pitchFamily="34" charset="0"/>
                          <a:ea typeface="Calibri" panose="020F0502020204030204" pitchFamily="34" charset="0"/>
                          <a:cs typeface="Calibri" panose="020F0502020204030204" pitchFamily="34" charset="0"/>
                        </a:rPr>
                        <a:t>Asked Fatou to speak with Saad</a:t>
                      </a:r>
                    </a:p>
                    <a:p>
                      <a:pPr marL="285750" indent="-285750">
                        <a:buFontTx/>
                        <a:buChar char="-"/>
                      </a:pPr>
                      <a:r>
                        <a:rPr lang="en-US" b="0" dirty="0">
                          <a:latin typeface="Calibri" panose="020F0502020204030204" pitchFamily="34" charset="0"/>
                          <a:ea typeface="Calibri" panose="020F0502020204030204" pitchFamily="34" charset="0"/>
                          <a:cs typeface="Calibri" panose="020F0502020204030204" pitchFamily="34" charset="0"/>
                        </a:rPr>
                        <a:t>Hamza</a:t>
                      </a:r>
                    </a:p>
                    <a:p>
                      <a:pPr marL="285750" indent="-285750">
                        <a:buFontTx/>
                        <a:buChar char="-"/>
                      </a:pPr>
                      <a:r>
                        <a:rPr lang="en-US" b="0" dirty="0">
                          <a:latin typeface="Calibri" panose="020F0502020204030204" pitchFamily="34" charset="0"/>
                          <a:ea typeface="Calibri" panose="020F0502020204030204" pitchFamily="34" charset="0"/>
                          <a:cs typeface="Calibri" panose="020F0502020204030204" pitchFamily="34" charset="0"/>
                        </a:rPr>
                        <a:t>Hamza</a:t>
                      </a:r>
                    </a:p>
                  </a:txBody>
                  <a:tcPr/>
                </a:tc>
                <a:extLst>
                  <a:ext uri="{0D108BD9-81ED-4DB2-BD59-A6C34878D82A}">
                    <a16:rowId xmlns:a16="http://schemas.microsoft.com/office/drawing/2014/main" val="314658849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1"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Abu </a:t>
                      </a:r>
                      <a:r>
                        <a:rPr lang="fr-FR" sz="1400" b="1" dirty="0" err="1">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Dahbi</a:t>
                      </a:r>
                      <a:r>
                        <a:rPr lang="fr-FR" sz="1400" b="1"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Ports</a:t>
                      </a:r>
                      <a:endPar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b="0" dirty="0">
                          <a:latin typeface="Calibri" panose="020F0502020204030204" pitchFamily="34" charset="0"/>
                          <a:ea typeface="Calibri" panose="020F0502020204030204" pitchFamily="34" charset="0"/>
                          <a:cs typeface="Calibri" panose="020F0502020204030204" pitchFamily="34" charset="0"/>
                        </a:rPr>
                        <a:t>Keith</a:t>
                      </a:r>
                    </a:p>
                  </a:txBody>
                  <a:tcPr/>
                </a:tc>
                <a:tc>
                  <a:txBody>
                    <a:bodyPr/>
                    <a:lstStyle/>
                    <a:p>
                      <a:r>
                        <a:rPr lang="en-US" b="0" dirty="0">
                          <a:latin typeface="Calibri" panose="020F0502020204030204" pitchFamily="34" charset="0"/>
                          <a:ea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3845643554"/>
                  </a:ext>
                </a:extLst>
              </a:tr>
              <a:tr h="370840">
                <a:tc>
                  <a:txBody>
                    <a:bodyPr/>
                    <a:lstStyle/>
                    <a:p>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Mastercard</a:t>
                      </a:r>
                    </a:p>
                  </a:txBody>
                  <a:tcPr anchor="ctr"/>
                </a:tc>
                <a:tc>
                  <a:txBody>
                    <a:bodyPr/>
                    <a:lstStyle/>
                    <a:p>
                      <a:r>
                        <a:rPr lang="en-US" b="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Analytics for Loyalty services</a:t>
                      </a:r>
                      <a:endParaRPr lang="en-US" b="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b="0" dirty="0">
                          <a:latin typeface="Calibri" panose="020F0502020204030204" pitchFamily="34" charset="0"/>
                          <a:ea typeface="Calibri" panose="020F0502020204030204" pitchFamily="34" charset="0"/>
                          <a:cs typeface="Calibri" panose="020F0502020204030204" pitchFamily="34" charset="0"/>
                        </a:rPr>
                        <a:t>Call with Keith 11/28 </a:t>
                      </a:r>
                    </a:p>
                  </a:txBody>
                  <a:tcPr/>
                </a:tc>
                <a:extLst>
                  <a:ext uri="{0D108BD9-81ED-4DB2-BD59-A6C34878D82A}">
                    <a16:rowId xmlns:a16="http://schemas.microsoft.com/office/drawing/2014/main" val="1699954125"/>
                  </a:ext>
                </a:extLst>
              </a:tr>
            </a:tbl>
          </a:graphicData>
        </a:graphic>
      </p:graphicFrame>
      <p:sp>
        <p:nvSpPr>
          <p:cNvPr id="10" name="TextBox 9">
            <a:extLst>
              <a:ext uri="{FF2B5EF4-FFF2-40B4-BE49-F238E27FC236}">
                <a16:creationId xmlns:a16="http://schemas.microsoft.com/office/drawing/2014/main" id="{C2A8BD2E-C7E7-1020-084B-4B3F66F72B09}"/>
              </a:ext>
            </a:extLst>
          </p:cNvPr>
          <p:cNvSpPr txBox="1"/>
          <p:nvPr/>
        </p:nvSpPr>
        <p:spPr>
          <a:xfrm>
            <a:off x="8158348" y="1965103"/>
            <a:ext cx="3253388" cy="2277547"/>
          </a:xfrm>
          <a:prstGeom prst="rect">
            <a:avLst/>
          </a:prstGeom>
          <a:noFill/>
        </p:spPr>
        <p:txBody>
          <a:bodyPr wrap="square">
            <a:spAutoFit/>
          </a:bodyPr>
          <a:lstStyle/>
          <a:p>
            <a:r>
              <a:rPr lang="en-US" sz="1600" b="1" dirty="0">
                <a:solidFill>
                  <a:schemeClr val="accent1"/>
                </a:solidFill>
                <a:latin typeface="Calibri" panose="020F0502020204030204" pitchFamily="34" charset="0"/>
                <a:cs typeface="Calibri" panose="020F0502020204030204" pitchFamily="34" charset="0"/>
              </a:rPr>
              <a:t>Documentation</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Final overview </a:t>
            </a:r>
            <a:r>
              <a:rPr lang="en-US" dirty="0">
                <a:latin typeface="Calibri" panose="020F0502020204030204" pitchFamily="34" charset="0"/>
                <a:cs typeface="Calibri" panose="020F0502020204030204" pitchFamily="34" charset="0"/>
                <a:sym typeface="Wingdings" panose="05000000000000000000" pitchFamily="2" charset="2"/>
              </a:rPr>
              <a:t> 12/9 &amp; 12/16</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anose="05000000000000000000" pitchFamily="2" charset="2"/>
              </a:rPr>
              <a:t>Presentation with DUC (5) </a:t>
            </a:r>
            <a:r>
              <a:rPr lang="en-US" dirty="0" err="1">
                <a:latin typeface="Calibri" panose="020F0502020204030204" pitchFamily="34" charset="0"/>
                <a:cs typeface="Calibri" panose="020F0502020204030204" pitchFamily="34" charset="0"/>
                <a:sym typeface="Wingdings" panose="05000000000000000000" pitchFamily="2" charset="2"/>
              </a:rPr>
              <a:t>en</a:t>
            </a:r>
            <a:r>
              <a:rPr lang="en-US" dirty="0">
                <a:latin typeface="Calibri" panose="020F0502020204030204" pitchFamily="34" charset="0"/>
                <a:cs typeface="Calibri" panose="020F0502020204030204" pitchFamily="34" charset="0"/>
                <a:sym typeface="Wingdings" panose="05000000000000000000" pitchFamily="2" charset="2"/>
              </a:rPr>
              <a:t> particulier Finance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anose="05000000000000000000" pitchFamily="2" charset="2"/>
              </a:rPr>
              <a:t>Presentation with pricing and what we can do for clients  Meeting 11/28</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anose="05000000000000000000" pitchFamily="2" charset="2"/>
              </a:rPr>
              <a:t>Work with </a:t>
            </a:r>
            <a:r>
              <a:rPr lang="en-US" dirty="0" err="1">
                <a:latin typeface="Calibri" panose="020F0502020204030204" pitchFamily="34" charset="0"/>
                <a:cs typeface="Calibri" panose="020F0502020204030204" pitchFamily="34" charset="0"/>
                <a:sym typeface="Wingdings" panose="05000000000000000000" pitchFamily="2" charset="2"/>
              </a:rPr>
              <a:t>Nacer</a:t>
            </a:r>
            <a:r>
              <a:rPr lang="en-US" dirty="0">
                <a:latin typeface="Calibri" panose="020F0502020204030204" pitchFamily="34" charset="0"/>
                <a:cs typeface="Calibri" panose="020F0502020204030204" pitchFamily="34" charset="0"/>
                <a:sym typeface="Wingdings" panose="05000000000000000000" pitchFamily="2" charset="2"/>
              </a:rPr>
              <a:t> on BD Presentation  12/2</a:t>
            </a:r>
          </a:p>
          <a:p>
            <a:pPr marL="285750"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E93B88E-BB6F-0D5F-492E-FE1DB5576E11}"/>
              </a:ext>
            </a:extLst>
          </p:cNvPr>
          <p:cNvSpPr txBox="1"/>
          <p:nvPr/>
        </p:nvSpPr>
        <p:spPr>
          <a:xfrm>
            <a:off x="8158348" y="4782142"/>
            <a:ext cx="3253388" cy="769441"/>
          </a:xfrm>
          <a:prstGeom prst="rect">
            <a:avLst/>
          </a:prstGeom>
          <a:noFill/>
        </p:spPr>
        <p:txBody>
          <a:bodyPr wrap="square">
            <a:spAutoFit/>
          </a:bodyPr>
          <a:lstStyle/>
          <a:p>
            <a:r>
              <a:rPr lang="fr-FR" sz="1600" b="1" dirty="0" err="1">
                <a:solidFill>
                  <a:schemeClr val="accent1"/>
                </a:solidFill>
                <a:latin typeface="Calibri" panose="020F0502020204030204" pitchFamily="34" charset="0"/>
                <a:cs typeface="Calibri" panose="020F0502020204030204" pitchFamily="34" charset="0"/>
              </a:rPr>
              <a:t>Competition</a:t>
            </a:r>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Gemography</a:t>
            </a:r>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CGI – contrat cadre avec Michelin</a:t>
            </a:r>
          </a:p>
        </p:txBody>
      </p:sp>
    </p:spTree>
    <p:extLst>
      <p:ext uri="{BB962C8B-B14F-4D97-AF65-F5344CB8AC3E}">
        <p14:creationId xmlns:p14="http://schemas.microsoft.com/office/powerpoint/2010/main" val="130597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1D0D831-6D0B-9EDD-255F-E930933B29D5}"/>
              </a:ext>
            </a:extLst>
          </p:cNvPr>
          <p:cNvGraphicFramePr>
            <a:graphicFrameLocks noChangeAspect="1"/>
          </p:cNvGraphicFramePr>
          <p:nvPr>
            <p:custDataLst>
              <p:tags r:id="rId1"/>
            </p:custDataLst>
            <p:extLst>
              <p:ext uri="{D42A27DB-BD31-4B8C-83A1-F6EECF244321}">
                <p14:modId xmlns:p14="http://schemas.microsoft.com/office/powerpoint/2010/main" val="4029298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1D0D831-6D0B-9EDD-255F-E930933B29D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836AA9E-5D5E-48FB-9F16-4D1DA9DD59EF}"/>
              </a:ext>
            </a:extLst>
          </p:cNvPr>
          <p:cNvSpPr>
            <a:spLocks noGrp="1"/>
          </p:cNvSpPr>
          <p:nvPr>
            <p:ph type="title"/>
          </p:nvPr>
        </p:nvSpPr>
        <p:spPr>
          <a:xfrm>
            <a:off x="550863" y="560588"/>
            <a:ext cx="11089972" cy="443198"/>
          </a:xfrm>
        </p:spPr>
        <p:txBody>
          <a:bodyPr vert="horz"/>
          <a:lstStyle/>
          <a:p>
            <a:r>
              <a:rPr lang="en-US" dirty="0"/>
              <a:t>Others</a:t>
            </a:r>
          </a:p>
        </p:txBody>
      </p:sp>
      <p:sp>
        <p:nvSpPr>
          <p:cNvPr id="10" name="TextBox 9">
            <a:extLst>
              <a:ext uri="{FF2B5EF4-FFF2-40B4-BE49-F238E27FC236}">
                <a16:creationId xmlns:a16="http://schemas.microsoft.com/office/drawing/2014/main" id="{107F1411-E73E-0571-E365-FD3C0DEA9372}"/>
              </a:ext>
            </a:extLst>
          </p:cNvPr>
          <p:cNvSpPr txBox="1"/>
          <p:nvPr/>
        </p:nvSpPr>
        <p:spPr>
          <a:xfrm>
            <a:off x="744638" y="1490218"/>
            <a:ext cx="10795321" cy="5078313"/>
          </a:xfrm>
          <a:prstGeom prst="rect">
            <a:avLst/>
          </a:prstGeom>
          <a:noFill/>
        </p:spPr>
        <p:txBody>
          <a:bodyPr wrap="square">
            <a:spAutoFit/>
          </a:bodyPr>
          <a:lstStyle/>
          <a:p>
            <a:pPr>
              <a:spcBef>
                <a:spcPts val="600"/>
              </a:spcBef>
            </a:pPr>
            <a:r>
              <a:rPr lang="fr-FR" b="1" dirty="0">
                <a:solidFill>
                  <a:schemeClr val="accent1"/>
                </a:solidFill>
                <a:latin typeface="Calibri" panose="020F0502020204030204" pitchFamily="34" charset="0"/>
                <a:cs typeface="Calibri" panose="020F0502020204030204" pitchFamily="34" charset="0"/>
              </a:rPr>
              <a:t>Digital Transformation (réunion avec Amine </a:t>
            </a:r>
            <a:r>
              <a:rPr lang="fr-FR" b="1" dirty="0" err="1">
                <a:solidFill>
                  <a:schemeClr val="accent1"/>
                </a:solidFill>
                <a:latin typeface="Calibri" panose="020F0502020204030204" pitchFamily="34" charset="0"/>
                <a:cs typeface="Calibri" panose="020F0502020204030204" pitchFamily="34" charset="0"/>
              </a:rPr>
              <a:t>Derj</a:t>
            </a:r>
            <a:r>
              <a:rPr lang="fr-FR" b="1" dirty="0">
                <a:solidFill>
                  <a:schemeClr val="accent1"/>
                </a:solidFill>
                <a:latin typeface="Calibri" panose="020F0502020204030204" pitchFamily="34" charset="0"/>
                <a:cs typeface="Calibri" panose="020F0502020204030204" pitchFamily="34" charset="0"/>
              </a:rPr>
              <a:t>) : </a:t>
            </a:r>
          </a:p>
          <a:p>
            <a:pPr marL="285750" indent="-285750">
              <a:spcBef>
                <a:spcPts val="600"/>
              </a:spcBef>
              <a:spcAft>
                <a:spcPts val="600"/>
              </a:spcAft>
              <a:buFont typeface="Arial" panose="020B0604020202020204" pitchFamily="34" charset="0"/>
              <a:buChar char="•"/>
            </a:pPr>
            <a:r>
              <a:rPr lang="fr-FR" dirty="0">
                <a:latin typeface="Calibri" panose="020F0502020204030204" pitchFamily="34" charset="0"/>
                <a:cs typeface="Calibri" panose="020F0502020204030204" pitchFamily="34" charset="0"/>
              </a:rPr>
              <a:t>Proposition de traiter en automatique (NLP) les sujets/régions/pays les plus traités par les équipes.  Amine possède apparemment des fichiers avec toutes les requêtes. Nous pourrions mettre un stagiaire sur le sujet avec une partie DS et une partie visualisation : </a:t>
            </a:r>
            <a:r>
              <a:rPr lang="fr-FR" dirty="0" err="1">
                <a:latin typeface="Calibri" panose="020F0502020204030204" pitchFamily="34" charset="0"/>
                <a:cs typeface="Calibri" panose="020F0502020204030204" pitchFamily="34" charset="0"/>
              </a:rPr>
              <a:t>dashboarding</a:t>
            </a:r>
            <a:r>
              <a:rPr lang="fr-FR" dirty="0">
                <a:latin typeface="Calibri" panose="020F0502020204030204" pitchFamily="34" charset="0"/>
                <a:cs typeface="Calibri" panose="020F0502020204030204" pitchFamily="34" charset="0"/>
              </a:rPr>
              <a:t> via un l'outil équivalent de Power BI dans la suite Google (Proposition par Achraf de tester leur outil ==&gt; je vais avoir un call avec un de leur VP </a:t>
            </a:r>
            <a:r>
              <a:rPr lang="fr-FR" dirty="0" err="1">
                <a:latin typeface="Calibri" panose="020F0502020204030204" pitchFamily="34" charset="0"/>
                <a:cs typeface="Calibri" panose="020F0502020204030204" pitchFamily="34" charset="0"/>
              </a:rPr>
              <a:t>next</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week</a:t>
            </a:r>
            <a:r>
              <a:rPr lang="fr-FR" dirty="0">
                <a:latin typeface="Calibri" panose="020F0502020204030204" pitchFamily="34" charset="0"/>
                <a:cs typeface="Calibri" panose="020F0502020204030204" pitchFamily="34" charset="0"/>
              </a:rPr>
              <a:t>)   Bonne idée et cas pratique pour s'entrainer /tester junior </a:t>
            </a:r>
          </a:p>
          <a:p>
            <a:pPr>
              <a:spcBef>
                <a:spcPts val="600"/>
              </a:spcBef>
            </a:pPr>
            <a:r>
              <a:rPr lang="fr-FR" b="1" dirty="0">
                <a:solidFill>
                  <a:schemeClr val="accent1"/>
                </a:solidFill>
                <a:latin typeface="Calibri" panose="020F0502020204030204" pitchFamily="34" charset="0"/>
                <a:cs typeface="Calibri" panose="020F0502020204030204" pitchFamily="34" charset="0"/>
              </a:rPr>
              <a:t>Konrad : </a:t>
            </a:r>
          </a:p>
          <a:p>
            <a:pPr marL="285750" indent="-285750">
              <a:spcBef>
                <a:spcPts val="600"/>
              </a:spcBef>
              <a:spcAft>
                <a:spcPts val="600"/>
              </a:spcAft>
              <a:buFont typeface="Arial" panose="020B0604020202020204" pitchFamily="34" charset="0"/>
              <a:buChar char="•"/>
            </a:pPr>
            <a:r>
              <a:rPr lang="fr-FR" dirty="0">
                <a:latin typeface="Calibri" panose="020F0502020204030204" pitchFamily="34" charset="0"/>
                <a:cs typeface="Calibri" panose="020F0502020204030204" pitchFamily="34" charset="0"/>
              </a:rPr>
              <a:t>Liens entre DA et BR ?? </a:t>
            </a:r>
          </a:p>
          <a:p>
            <a:pPr marL="285750" indent="-285750">
              <a:spcBef>
                <a:spcPts val="600"/>
              </a:spcBef>
              <a:spcAft>
                <a:spcPts val="600"/>
              </a:spcAft>
              <a:buFont typeface="Arial" panose="020B0604020202020204" pitchFamily="34" charset="0"/>
              <a:buChar char="•"/>
            </a:pPr>
            <a:r>
              <a:rPr lang="fr-FR" dirty="0">
                <a:latin typeface="Calibri" panose="020F0502020204030204" pitchFamily="34" charset="0"/>
                <a:cs typeface="Calibri" panose="020F0502020204030204" pitchFamily="34" charset="0"/>
              </a:rPr>
              <a:t>Analytics for BR : </a:t>
            </a:r>
            <a:r>
              <a:rPr lang="fr-FR" dirty="0" err="1">
                <a:latin typeface="Calibri" panose="020F0502020204030204" pitchFamily="34" charset="0"/>
                <a:cs typeface="Calibri" panose="020F0502020204030204" pitchFamily="34" charset="0"/>
              </a:rPr>
              <a:t>Scrapping</a:t>
            </a:r>
            <a:r>
              <a:rPr lang="fr-FR" dirty="0">
                <a:latin typeface="Calibri" panose="020F0502020204030204" pitchFamily="34" charset="0"/>
                <a:cs typeface="Calibri" panose="020F0502020204030204" pitchFamily="34" charset="0"/>
              </a:rPr>
              <a:t> / Création de Bases de données</a:t>
            </a:r>
          </a:p>
          <a:p>
            <a:pPr marL="285750" indent="-285750">
              <a:spcBef>
                <a:spcPts val="600"/>
              </a:spcBef>
              <a:spcAft>
                <a:spcPts val="600"/>
              </a:spcAft>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a:spcBef>
                <a:spcPts val="600"/>
              </a:spcBef>
            </a:pPr>
            <a:r>
              <a:rPr lang="fr-FR" b="1" dirty="0">
                <a:solidFill>
                  <a:schemeClr val="accent1"/>
                </a:solidFill>
                <a:latin typeface="Calibri" panose="020F0502020204030204" pitchFamily="34" charset="0"/>
                <a:cs typeface="Calibri" panose="020F0502020204030204" pitchFamily="34" charset="0"/>
              </a:rPr>
              <a:t>Marketing</a:t>
            </a:r>
          </a:p>
          <a:p>
            <a:pPr marL="285750" indent="-285750">
              <a:spcBef>
                <a:spcPts val="600"/>
              </a:spcBef>
              <a:spcAft>
                <a:spcPts val="600"/>
              </a:spcAft>
              <a:buFontTx/>
              <a:buChar char="-"/>
            </a:pPr>
            <a:r>
              <a:rPr lang="fr-FR" dirty="0">
                <a:latin typeface="Calibri" panose="020F0502020204030204" pitchFamily="34" charset="0"/>
                <a:cs typeface="Calibri" panose="020F0502020204030204" pitchFamily="34" charset="0"/>
              </a:rPr>
              <a:t>Data Analytics </a:t>
            </a:r>
          </a:p>
          <a:p>
            <a:pPr marL="285750" indent="-285750">
              <a:spcBef>
                <a:spcPts val="600"/>
              </a:spcBef>
              <a:spcAft>
                <a:spcPts val="600"/>
              </a:spcAft>
              <a:buFontTx/>
              <a:buChar char="-"/>
            </a:pPr>
            <a:r>
              <a:rPr lang="fr-FR" dirty="0" err="1">
                <a:latin typeface="Calibri" panose="020F0502020204030204" pitchFamily="34" charset="0"/>
                <a:cs typeface="Calibri" panose="020F0502020204030204" pitchFamily="34" charset="0"/>
              </a:rPr>
              <a:t>Meet</a:t>
            </a:r>
            <a:r>
              <a:rPr lang="fr-FR" dirty="0">
                <a:latin typeface="Calibri" panose="020F0502020204030204" pitchFamily="34" charset="0"/>
                <a:cs typeface="Calibri" panose="020F0502020204030204" pitchFamily="34" charset="0"/>
              </a:rPr>
              <a:t> Head of </a:t>
            </a:r>
            <a:r>
              <a:rPr lang="fr-FR" dirty="0" err="1">
                <a:latin typeface="Calibri" panose="020F0502020204030204" pitchFamily="34" charset="0"/>
                <a:cs typeface="Calibri" panose="020F0502020204030204" pitchFamily="34" charset="0"/>
              </a:rPr>
              <a:t>analytics</a:t>
            </a:r>
            <a:r>
              <a:rPr lang="fr-FR" dirty="0">
                <a:latin typeface="Calibri" panose="020F0502020204030204" pitchFamily="34" charset="0"/>
                <a:cs typeface="Calibri" panose="020F0502020204030204" pitchFamily="34" charset="0"/>
              </a:rPr>
              <a:t> services</a:t>
            </a:r>
          </a:p>
          <a:p>
            <a:pPr marL="285750" indent="-285750">
              <a:spcBef>
                <a:spcPts val="600"/>
              </a:spcBef>
              <a:spcAft>
                <a:spcPts val="600"/>
              </a:spcAft>
              <a:buFontTx/>
              <a:buChar char="-"/>
            </a:pPr>
            <a:endParaRPr lang="fr-FR" dirty="0">
              <a:latin typeface="Calibri" panose="020F0502020204030204" pitchFamily="34" charset="0"/>
              <a:cs typeface="Calibri" panose="020F0502020204030204" pitchFamily="34" charset="0"/>
            </a:endParaRPr>
          </a:p>
          <a:p>
            <a:pPr>
              <a:spcBef>
                <a:spcPts val="600"/>
              </a:spcBef>
            </a:pPr>
            <a:r>
              <a:rPr lang="fr-FR" b="1" dirty="0" err="1">
                <a:solidFill>
                  <a:schemeClr val="accent1"/>
                </a:solidFill>
                <a:latin typeface="Calibri" panose="020F0502020204030204" pitchFamily="34" charset="0"/>
                <a:cs typeface="Calibri" panose="020F0502020204030204" pitchFamily="34" charset="0"/>
              </a:rPr>
              <a:t>DataXchange</a:t>
            </a:r>
            <a:r>
              <a:rPr lang="fr-FR" b="1" dirty="0">
                <a:solidFill>
                  <a:schemeClr val="accent1"/>
                </a:solidFill>
                <a:latin typeface="Calibri" panose="020F0502020204030204" pitchFamily="34" charset="0"/>
                <a:cs typeface="Calibri" panose="020F0502020204030204" pitchFamily="34" charset="0"/>
              </a:rPr>
              <a:t> </a:t>
            </a:r>
          </a:p>
          <a:p>
            <a:pPr>
              <a:spcBef>
                <a:spcPts val="600"/>
              </a:spcBef>
              <a:spcAft>
                <a:spcPts val="600"/>
              </a:spcAft>
            </a:pPr>
            <a:r>
              <a:rPr lang="fr-FR" dirty="0">
                <a:latin typeface="Calibri" panose="020F0502020204030204" pitchFamily="34" charset="0"/>
                <a:cs typeface="Calibri" panose="020F0502020204030204" pitchFamily="34" charset="0"/>
              </a:rPr>
              <a:t>Call on Data </a:t>
            </a:r>
            <a:r>
              <a:rPr lang="fr-FR" dirty="0" err="1">
                <a:latin typeface="Calibri" panose="020F0502020204030204" pitchFamily="34" charset="0"/>
                <a:cs typeface="Calibri" panose="020F0502020204030204" pitchFamily="34" charset="0"/>
              </a:rPr>
              <a:t>Market</a:t>
            </a:r>
            <a:r>
              <a:rPr lang="fr-FR" dirty="0">
                <a:latin typeface="Calibri" panose="020F0502020204030204" pitchFamily="34" charset="0"/>
                <a:cs typeface="Calibri" panose="020F0502020204030204" pitchFamily="34" charset="0"/>
              </a:rPr>
              <a:t> Place</a:t>
            </a:r>
          </a:p>
          <a:p>
            <a:pPr marL="285750"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7591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Text Slide Styles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8"/>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 Placeholder</a:t>
            </a:r>
            <a:endParaRPr/>
          </a:p>
        </p:txBody>
      </p:sp>
      <p:sp>
        <p:nvSpPr>
          <p:cNvPr id="421" name="Google Shape;421;p8"/>
          <p:cNvSpPr txBox="1"/>
          <p:nvPr/>
        </p:nvSpPr>
        <p:spPr>
          <a:xfrm>
            <a:off x="566142" y="1857375"/>
            <a:ext cx="5376387"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Heading</a:t>
            </a:r>
            <a:endParaRPr/>
          </a:p>
        </p:txBody>
      </p:sp>
      <p:sp>
        <p:nvSpPr>
          <p:cNvPr id="422" name="Google Shape;422;p8"/>
          <p:cNvSpPr txBox="1"/>
          <p:nvPr/>
        </p:nvSpPr>
        <p:spPr>
          <a:xfrm>
            <a:off x="566142" y="2249298"/>
            <a:ext cx="5376387" cy="1100301"/>
          </a:xfrm>
          <a:prstGeom prst="rect">
            <a:avLst/>
          </a:prstGeom>
          <a:noFill/>
          <a:ln>
            <a:noFill/>
          </a:ln>
        </p:spPr>
        <p:txBody>
          <a:bodyPr spcFirstLastPara="1" wrap="square" lIns="0" tIns="0" rIns="0" bIns="0" anchor="t" anchorCtr="0">
            <a:spAutoFit/>
          </a:bodyPr>
          <a:lstStyle/>
          <a:p>
            <a:pPr marL="228600" marR="0" lvl="0" indent="-228600" algn="l" rtl="0">
              <a:lnSpc>
                <a:spcPct val="10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Level 1 (Paragraph style)</a:t>
            </a:r>
            <a:endParaRPr/>
          </a:p>
          <a:p>
            <a:pPr marL="179388" marR="0" lvl="1" indent="-179388" algn="l" rtl="0">
              <a:lnSpc>
                <a:spcPct val="100000"/>
              </a:lnSpc>
              <a:spcBef>
                <a:spcPts val="300"/>
              </a:spcBef>
              <a:spcAft>
                <a:spcPts val="0"/>
              </a:spcAft>
              <a:buClr>
                <a:schemeClr val="dk2"/>
              </a:buClr>
              <a:buSzPts val="1600"/>
              <a:buFont typeface="Noto Sans Symbols"/>
              <a:buChar char="▪"/>
            </a:pPr>
            <a:r>
              <a:rPr lang="en-US" sz="1600" b="0" i="0" u="none" strike="noStrike" cap="none">
                <a:solidFill>
                  <a:schemeClr val="dk1"/>
                </a:solidFill>
                <a:latin typeface="Calibri"/>
                <a:ea typeface="Calibri"/>
                <a:cs typeface="Calibri"/>
                <a:sym typeface="Calibri"/>
              </a:rPr>
              <a:t>Level 2 (Bullet)</a:t>
            </a:r>
            <a:endParaRPr/>
          </a:p>
          <a:p>
            <a:pPr marL="360363" marR="0" lvl="2" indent="-180975" algn="l" rtl="0">
              <a:lnSpc>
                <a:spcPct val="100000"/>
              </a:lnSpc>
              <a:spcBef>
                <a:spcPts val="300"/>
              </a:spcBef>
              <a:spcAft>
                <a:spcPts val="0"/>
              </a:spcAft>
              <a:buClr>
                <a:schemeClr val="dk2"/>
              </a:buClr>
              <a:buSzPts val="1600"/>
              <a:buFont typeface="Trebuchet MS"/>
              <a:buChar char="−"/>
            </a:pPr>
            <a:r>
              <a:rPr lang="en-US" sz="1600" b="0" i="0" u="none" strike="noStrike" cap="none">
                <a:solidFill>
                  <a:schemeClr val="dk1"/>
                </a:solidFill>
                <a:latin typeface="Calibri"/>
                <a:ea typeface="Calibri"/>
                <a:cs typeface="Calibri"/>
                <a:sym typeface="Calibri"/>
              </a:rPr>
              <a:t>Level 3 (Bullet)</a:t>
            </a:r>
            <a:endParaRPr/>
          </a:p>
          <a:p>
            <a:pPr marL="536575" marR="0" lvl="3" indent="-174625" algn="l" rtl="0">
              <a:lnSpc>
                <a:spcPct val="100000"/>
              </a:lnSpc>
              <a:spcBef>
                <a:spcPts val="300"/>
              </a:spcBef>
              <a:spcAft>
                <a:spcPts val="0"/>
              </a:spcAft>
              <a:buClr>
                <a:schemeClr val="dk2"/>
              </a:buClr>
              <a:buSzPts val="1600"/>
              <a:buFont typeface="Arial"/>
              <a:buChar char="•"/>
            </a:pPr>
            <a:r>
              <a:rPr lang="en-US" sz="1600" b="0" i="0" u="none" strike="noStrike" cap="none">
                <a:solidFill>
                  <a:schemeClr val="dk1"/>
                </a:solidFill>
                <a:latin typeface="Calibri"/>
                <a:ea typeface="Calibri"/>
                <a:cs typeface="Calibri"/>
                <a:sym typeface="Calibri"/>
              </a:rPr>
              <a:t>Level 4 (Bullet)</a:t>
            </a:r>
            <a:endParaRPr/>
          </a:p>
        </p:txBody>
      </p:sp>
      <p:sp>
        <p:nvSpPr>
          <p:cNvPr id="423" name="Google Shape;423;p8"/>
          <p:cNvSpPr txBox="1"/>
          <p:nvPr/>
        </p:nvSpPr>
        <p:spPr>
          <a:xfrm>
            <a:off x="6264751" y="1857375"/>
            <a:ext cx="5376387"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424" name="Google Shape;424;p8"/>
          <p:cNvSpPr txBox="1"/>
          <p:nvPr/>
        </p:nvSpPr>
        <p:spPr>
          <a:xfrm>
            <a:off x="6240463" y="2249298"/>
            <a:ext cx="5376387" cy="1100301"/>
          </a:xfrm>
          <a:prstGeom prst="rect">
            <a:avLst/>
          </a:prstGeom>
          <a:noFill/>
          <a:ln>
            <a:noFill/>
          </a:ln>
        </p:spPr>
        <p:txBody>
          <a:bodyPr spcFirstLastPara="1" wrap="square" lIns="0" tIns="0" rIns="0" bIns="0" anchor="t" anchorCtr="0">
            <a:spAutoFit/>
          </a:bodyPr>
          <a:lstStyle/>
          <a:p>
            <a:pPr marL="228600" marR="0" lvl="0" indent="-228600" algn="l" rtl="0">
              <a:lnSpc>
                <a:spcPct val="10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Level 1 (Paragraph style)</a:t>
            </a:r>
            <a:endParaRPr/>
          </a:p>
          <a:p>
            <a:pPr marL="179388" marR="0" lvl="1" indent="-179388" algn="l" rtl="0">
              <a:lnSpc>
                <a:spcPct val="100000"/>
              </a:lnSpc>
              <a:spcBef>
                <a:spcPts val="300"/>
              </a:spcBef>
              <a:spcAft>
                <a:spcPts val="0"/>
              </a:spcAft>
              <a:buClr>
                <a:schemeClr val="dk2"/>
              </a:buClr>
              <a:buSzPts val="1600"/>
              <a:buFont typeface="Noto Sans Symbols"/>
              <a:buChar char="▪"/>
            </a:pPr>
            <a:r>
              <a:rPr lang="en-US" sz="1600" b="0" i="0" u="none" strike="noStrike" cap="none">
                <a:solidFill>
                  <a:schemeClr val="dk1"/>
                </a:solidFill>
                <a:latin typeface="Calibri"/>
                <a:ea typeface="Calibri"/>
                <a:cs typeface="Calibri"/>
                <a:sym typeface="Calibri"/>
              </a:rPr>
              <a:t>Level 2 (Bullet)</a:t>
            </a:r>
            <a:endParaRPr/>
          </a:p>
          <a:p>
            <a:pPr marL="360363" marR="0" lvl="2" indent="-180975" algn="l" rtl="0">
              <a:lnSpc>
                <a:spcPct val="100000"/>
              </a:lnSpc>
              <a:spcBef>
                <a:spcPts val="300"/>
              </a:spcBef>
              <a:spcAft>
                <a:spcPts val="0"/>
              </a:spcAft>
              <a:buClr>
                <a:schemeClr val="dk2"/>
              </a:buClr>
              <a:buSzPts val="1600"/>
              <a:buFont typeface="Trebuchet MS"/>
              <a:buChar char="−"/>
            </a:pPr>
            <a:r>
              <a:rPr lang="en-US" sz="1600" b="0" i="0" u="none" strike="noStrike" cap="none">
                <a:solidFill>
                  <a:schemeClr val="dk1"/>
                </a:solidFill>
                <a:latin typeface="Calibri"/>
                <a:ea typeface="Calibri"/>
                <a:cs typeface="Calibri"/>
                <a:sym typeface="Calibri"/>
              </a:rPr>
              <a:t>Level 3 (Bullet)</a:t>
            </a:r>
            <a:endParaRPr/>
          </a:p>
          <a:p>
            <a:pPr marL="536575" marR="0" lvl="3" indent="-174625" algn="l" rtl="0">
              <a:lnSpc>
                <a:spcPct val="100000"/>
              </a:lnSpc>
              <a:spcBef>
                <a:spcPts val="300"/>
              </a:spcBef>
              <a:spcAft>
                <a:spcPts val="0"/>
              </a:spcAft>
              <a:buClr>
                <a:schemeClr val="dk2"/>
              </a:buClr>
              <a:buSzPts val="1600"/>
              <a:buFont typeface="Arial"/>
              <a:buChar char="•"/>
            </a:pPr>
            <a:r>
              <a:rPr lang="en-US" sz="1600" b="0" i="0" u="none" strike="noStrike" cap="none">
                <a:solidFill>
                  <a:schemeClr val="dk1"/>
                </a:solidFill>
                <a:latin typeface="Calibri"/>
                <a:ea typeface="Calibri"/>
                <a:cs typeface="Calibri"/>
                <a:sym typeface="Calibri"/>
              </a:rPr>
              <a:t>Level 4 (Bullet)</a:t>
            </a:r>
            <a:endParaRPr/>
          </a:p>
        </p:txBody>
      </p:sp>
      <p:sp>
        <p:nvSpPr>
          <p:cNvPr id="425" name="Google Shape;425;p8"/>
          <p:cNvSpPr txBox="1"/>
          <p:nvPr/>
        </p:nvSpPr>
        <p:spPr>
          <a:xfrm>
            <a:off x="550862" y="1028324"/>
            <a:ext cx="11089972"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6D90F8"/>
              </a:buClr>
              <a:buSzPts val="2000"/>
              <a:buFont typeface="Arial"/>
              <a:buNone/>
            </a:pPr>
            <a:r>
              <a:rPr lang="en-US" sz="2000">
                <a:solidFill>
                  <a:srgbClr val="6D90F8"/>
                </a:solidFill>
                <a:latin typeface="Libre Franklin"/>
                <a:ea typeface="Libre Franklin"/>
                <a:cs typeface="Libre Franklin"/>
                <a:sym typeface="Libre Franklin"/>
              </a:rPr>
              <a:t>Subtitle placeholder</a:t>
            </a:r>
            <a:endParaRPr sz="2000">
              <a:solidFill>
                <a:srgbClr val="6D90F8"/>
              </a:solidFill>
              <a:latin typeface="Libre Franklin"/>
              <a:ea typeface="Libre Franklin"/>
              <a:cs typeface="Libre Franklin"/>
              <a:sym typeface="Libre Frankli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451" name="Google Shape;451;p10"/>
          <p:cNvSpPr txBox="1">
            <a:spLocks noGrp="1"/>
          </p:cNvSpPr>
          <p:nvPr>
            <p:ph type="body" idx="1"/>
          </p:nvPr>
        </p:nvSpPr>
        <p:spPr>
          <a:xfrm>
            <a:off x="550864" y="3841240"/>
            <a:ext cx="2559476" cy="934102"/>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dk1"/>
              </a:buClr>
              <a:buSzPts val="1400"/>
              <a:buNone/>
            </a:pPr>
            <a:r>
              <a:rPr lang="en-US"/>
              <a:t>Paragraph Style</a:t>
            </a:r>
            <a:endParaRPr/>
          </a:p>
          <a:p>
            <a:pPr marL="176213" lvl="1" indent="-176213" algn="l" rtl="0">
              <a:lnSpc>
                <a:spcPct val="95000"/>
              </a:lnSpc>
              <a:spcBef>
                <a:spcPts val="500"/>
              </a:spcBef>
              <a:spcAft>
                <a:spcPts val="0"/>
              </a:spcAft>
              <a:buSzPts val="1260"/>
              <a:buChar char="▪"/>
            </a:pPr>
            <a:r>
              <a:rPr lang="en-US"/>
              <a:t>Bullet level 1</a:t>
            </a:r>
            <a:endParaRPr/>
          </a:p>
          <a:p>
            <a:pPr marL="358775" lvl="2" indent="-179387" algn="l" rtl="0">
              <a:lnSpc>
                <a:spcPct val="95000"/>
              </a:lnSpc>
              <a:spcBef>
                <a:spcPts val="300"/>
              </a:spcBef>
              <a:spcAft>
                <a:spcPts val="0"/>
              </a:spcAft>
              <a:buSzPts val="1400"/>
              <a:buChar char="−"/>
            </a:pPr>
            <a:r>
              <a:rPr lang="en-US"/>
              <a:t>Bullet level 2</a:t>
            </a:r>
            <a:endParaRPr/>
          </a:p>
          <a:p>
            <a:pPr marL="536575" lvl="3" indent="-177800" algn="l" rtl="0">
              <a:lnSpc>
                <a:spcPct val="95000"/>
              </a:lnSpc>
              <a:spcBef>
                <a:spcPts val="100"/>
              </a:spcBef>
              <a:spcAft>
                <a:spcPts val="0"/>
              </a:spcAft>
              <a:buSzPts val="1260"/>
              <a:buChar char="▪"/>
            </a:pPr>
            <a:r>
              <a:rPr lang="en-US"/>
              <a:t>Bullet level 3</a:t>
            </a:r>
            <a:endParaRPr/>
          </a:p>
        </p:txBody>
      </p:sp>
      <p:sp>
        <p:nvSpPr>
          <p:cNvPr id="452" name="Google Shape;452;p10"/>
          <p:cNvSpPr txBox="1">
            <a:spLocks noGrp="1"/>
          </p:cNvSpPr>
          <p:nvPr>
            <p:ph type="body" idx="2"/>
          </p:nvPr>
        </p:nvSpPr>
        <p:spPr>
          <a:xfrm>
            <a:off x="550864" y="3442016"/>
            <a:ext cx="2559476"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53" name="Google Shape;453;p10"/>
          <p:cNvSpPr txBox="1">
            <a:spLocks noGrp="1"/>
          </p:cNvSpPr>
          <p:nvPr>
            <p:ph type="body" idx="3"/>
          </p:nvPr>
        </p:nvSpPr>
        <p:spPr>
          <a:xfrm>
            <a:off x="6240464" y="3841240"/>
            <a:ext cx="2554875" cy="934102"/>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dk1"/>
              </a:buClr>
              <a:buSzPts val="1400"/>
              <a:buNone/>
            </a:pPr>
            <a:r>
              <a:rPr lang="en-US"/>
              <a:t>Paragraph Style</a:t>
            </a:r>
            <a:endParaRPr/>
          </a:p>
          <a:p>
            <a:pPr marL="176213" lvl="1" indent="-176213" algn="l" rtl="0">
              <a:lnSpc>
                <a:spcPct val="95000"/>
              </a:lnSpc>
              <a:spcBef>
                <a:spcPts val="500"/>
              </a:spcBef>
              <a:spcAft>
                <a:spcPts val="0"/>
              </a:spcAft>
              <a:buSzPts val="1260"/>
              <a:buChar char="▪"/>
            </a:pPr>
            <a:r>
              <a:rPr lang="en-US"/>
              <a:t>Bullet level 1</a:t>
            </a:r>
            <a:endParaRPr/>
          </a:p>
          <a:p>
            <a:pPr marL="358775" lvl="2" indent="-179387" algn="l" rtl="0">
              <a:lnSpc>
                <a:spcPct val="95000"/>
              </a:lnSpc>
              <a:spcBef>
                <a:spcPts val="300"/>
              </a:spcBef>
              <a:spcAft>
                <a:spcPts val="0"/>
              </a:spcAft>
              <a:buSzPts val="1400"/>
              <a:buChar char="−"/>
            </a:pPr>
            <a:r>
              <a:rPr lang="en-US"/>
              <a:t>Bullet level 2</a:t>
            </a:r>
            <a:endParaRPr/>
          </a:p>
          <a:p>
            <a:pPr marL="536575" lvl="3" indent="-177800" algn="l" rtl="0">
              <a:lnSpc>
                <a:spcPct val="95000"/>
              </a:lnSpc>
              <a:spcBef>
                <a:spcPts val="100"/>
              </a:spcBef>
              <a:spcAft>
                <a:spcPts val="0"/>
              </a:spcAft>
              <a:buSzPts val="1260"/>
              <a:buChar char="▪"/>
            </a:pPr>
            <a:r>
              <a:rPr lang="en-US"/>
              <a:t>Bullet level 3</a:t>
            </a:r>
            <a:endParaRPr/>
          </a:p>
        </p:txBody>
      </p:sp>
      <p:sp>
        <p:nvSpPr>
          <p:cNvPr id="454" name="Google Shape;454;p10"/>
          <p:cNvSpPr txBox="1">
            <a:spLocks noGrp="1"/>
          </p:cNvSpPr>
          <p:nvPr>
            <p:ph type="body" idx="4"/>
          </p:nvPr>
        </p:nvSpPr>
        <p:spPr>
          <a:xfrm>
            <a:off x="6240464" y="3442016"/>
            <a:ext cx="2554875"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55" name="Google Shape;455;p10"/>
          <p:cNvSpPr txBox="1">
            <a:spLocks noGrp="1"/>
          </p:cNvSpPr>
          <p:nvPr>
            <p:ph type="body" idx="5"/>
          </p:nvPr>
        </p:nvSpPr>
        <p:spPr>
          <a:xfrm>
            <a:off x="3395664" y="3841240"/>
            <a:ext cx="2559476" cy="934102"/>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dk1"/>
              </a:buClr>
              <a:buSzPts val="1400"/>
              <a:buNone/>
            </a:pPr>
            <a:r>
              <a:rPr lang="en-US"/>
              <a:t>Paragraph Style</a:t>
            </a:r>
            <a:endParaRPr/>
          </a:p>
          <a:p>
            <a:pPr marL="176213" lvl="1" indent="-176213" algn="l" rtl="0">
              <a:lnSpc>
                <a:spcPct val="95000"/>
              </a:lnSpc>
              <a:spcBef>
                <a:spcPts val="500"/>
              </a:spcBef>
              <a:spcAft>
                <a:spcPts val="0"/>
              </a:spcAft>
              <a:buSzPts val="1260"/>
              <a:buChar char="▪"/>
            </a:pPr>
            <a:r>
              <a:rPr lang="en-US"/>
              <a:t>Bullet level 1</a:t>
            </a:r>
            <a:endParaRPr/>
          </a:p>
          <a:p>
            <a:pPr marL="358775" lvl="2" indent="-179387" algn="l" rtl="0">
              <a:lnSpc>
                <a:spcPct val="95000"/>
              </a:lnSpc>
              <a:spcBef>
                <a:spcPts val="300"/>
              </a:spcBef>
              <a:spcAft>
                <a:spcPts val="0"/>
              </a:spcAft>
              <a:buSzPts val="1400"/>
              <a:buChar char="−"/>
            </a:pPr>
            <a:r>
              <a:rPr lang="en-US"/>
              <a:t>Bullet level 2</a:t>
            </a:r>
            <a:endParaRPr/>
          </a:p>
          <a:p>
            <a:pPr marL="536575" lvl="3" indent="-177800" algn="l" rtl="0">
              <a:lnSpc>
                <a:spcPct val="95000"/>
              </a:lnSpc>
              <a:spcBef>
                <a:spcPts val="100"/>
              </a:spcBef>
              <a:spcAft>
                <a:spcPts val="0"/>
              </a:spcAft>
              <a:buSzPts val="1260"/>
              <a:buChar char="▪"/>
            </a:pPr>
            <a:r>
              <a:rPr lang="en-US"/>
              <a:t>Bullet level 3</a:t>
            </a:r>
            <a:endParaRPr/>
          </a:p>
        </p:txBody>
      </p:sp>
      <p:sp>
        <p:nvSpPr>
          <p:cNvPr id="456" name="Google Shape;456;p10"/>
          <p:cNvSpPr txBox="1">
            <a:spLocks noGrp="1"/>
          </p:cNvSpPr>
          <p:nvPr>
            <p:ph type="body" idx="6"/>
          </p:nvPr>
        </p:nvSpPr>
        <p:spPr>
          <a:xfrm>
            <a:off x="3395664" y="3442016"/>
            <a:ext cx="2559476"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57" name="Google Shape;457;p10"/>
          <p:cNvSpPr txBox="1">
            <a:spLocks noGrp="1"/>
          </p:cNvSpPr>
          <p:nvPr>
            <p:ph type="body" idx="7"/>
          </p:nvPr>
        </p:nvSpPr>
        <p:spPr>
          <a:xfrm>
            <a:off x="9086263" y="3841240"/>
            <a:ext cx="2554875" cy="934102"/>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dk1"/>
              </a:buClr>
              <a:buSzPts val="1400"/>
              <a:buNone/>
            </a:pPr>
            <a:r>
              <a:rPr lang="en-US"/>
              <a:t>Paragraph Style</a:t>
            </a:r>
            <a:endParaRPr/>
          </a:p>
          <a:p>
            <a:pPr marL="176213" lvl="1" indent="-176213" algn="l" rtl="0">
              <a:lnSpc>
                <a:spcPct val="95000"/>
              </a:lnSpc>
              <a:spcBef>
                <a:spcPts val="500"/>
              </a:spcBef>
              <a:spcAft>
                <a:spcPts val="0"/>
              </a:spcAft>
              <a:buSzPts val="1260"/>
              <a:buChar char="▪"/>
            </a:pPr>
            <a:r>
              <a:rPr lang="en-US"/>
              <a:t>Bullet level 1</a:t>
            </a:r>
            <a:endParaRPr/>
          </a:p>
          <a:p>
            <a:pPr marL="358775" lvl="2" indent="-179387" algn="l" rtl="0">
              <a:lnSpc>
                <a:spcPct val="95000"/>
              </a:lnSpc>
              <a:spcBef>
                <a:spcPts val="300"/>
              </a:spcBef>
              <a:spcAft>
                <a:spcPts val="0"/>
              </a:spcAft>
              <a:buSzPts val="1400"/>
              <a:buChar char="−"/>
            </a:pPr>
            <a:r>
              <a:rPr lang="en-US"/>
              <a:t>Bullet level 2</a:t>
            </a:r>
            <a:endParaRPr/>
          </a:p>
          <a:p>
            <a:pPr marL="536575" lvl="3" indent="-177800" algn="l" rtl="0">
              <a:lnSpc>
                <a:spcPct val="95000"/>
              </a:lnSpc>
              <a:spcBef>
                <a:spcPts val="100"/>
              </a:spcBef>
              <a:spcAft>
                <a:spcPts val="0"/>
              </a:spcAft>
              <a:buSzPts val="1260"/>
              <a:buChar char="▪"/>
            </a:pPr>
            <a:r>
              <a:rPr lang="en-US"/>
              <a:t>Bullet level 3</a:t>
            </a:r>
            <a:endParaRPr/>
          </a:p>
        </p:txBody>
      </p:sp>
      <p:sp>
        <p:nvSpPr>
          <p:cNvPr id="458" name="Google Shape;458;p10"/>
          <p:cNvSpPr txBox="1">
            <a:spLocks noGrp="1"/>
          </p:cNvSpPr>
          <p:nvPr>
            <p:ph type="body" idx="8"/>
          </p:nvPr>
        </p:nvSpPr>
        <p:spPr>
          <a:xfrm>
            <a:off x="9086263" y="3442016"/>
            <a:ext cx="2554875"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cxnSp>
        <p:nvCxnSpPr>
          <p:cNvPr id="459" name="Google Shape;459;p10"/>
          <p:cNvCxnSpPr/>
          <p:nvPr/>
        </p:nvCxnSpPr>
        <p:spPr>
          <a:xfrm>
            <a:off x="550863" y="3760444"/>
            <a:ext cx="2559477" cy="0"/>
          </a:xfrm>
          <a:prstGeom prst="straightConnector1">
            <a:avLst/>
          </a:prstGeom>
          <a:noFill/>
          <a:ln w="12700" cap="flat" cmpd="sng">
            <a:solidFill>
              <a:schemeClr val="accent1"/>
            </a:solidFill>
            <a:prstDash val="solid"/>
            <a:miter lim="800000"/>
            <a:headEnd type="none" w="sm" len="sm"/>
            <a:tailEnd type="none" w="sm" len="sm"/>
          </a:ln>
        </p:spPr>
      </p:cxnSp>
      <p:cxnSp>
        <p:nvCxnSpPr>
          <p:cNvPr id="460" name="Google Shape;460;p10"/>
          <p:cNvCxnSpPr/>
          <p:nvPr/>
        </p:nvCxnSpPr>
        <p:spPr>
          <a:xfrm>
            <a:off x="3395664" y="3760444"/>
            <a:ext cx="2559477" cy="0"/>
          </a:xfrm>
          <a:prstGeom prst="straightConnector1">
            <a:avLst/>
          </a:prstGeom>
          <a:noFill/>
          <a:ln w="12700" cap="flat" cmpd="sng">
            <a:solidFill>
              <a:schemeClr val="accent1"/>
            </a:solidFill>
            <a:prstDash val="solid"/>
            <a:miter lim="800000"/>
            <a:headEnd type="none" w="sm" len="sm"/>
            <a:tailEnd type="none" w="sm" len="sm"/>
          </a:ln>
        </p:spPr>
      </p:cxnSp>
      <p:cxnSp>
        <p:nvCxnSpPr>
          <p:cNvPr id="461" name="Google Shape;461;p10"/>
          <p:cNvCxnSpPr/>
          <p:nvPr/>
        </p:nvCxnSpPr>
        <p:spPr>
          <a:xfrm>
            <a:off x="6240464" y="3760444"/>
            <a:ext cx="2559477" cy="0"/>
          </a:xfrm>
          <a:prstGeom prst="straightConnector1">
            <a:avLst/>
          </a:prstGeom>
          <a:noFill/>
          <a:ln w="12700" cap="flat" cmpd="sng">
            <a:solidFill>
              <a:schemeClr val="accent1"/>
            </a:solidFill>
            <a:prstDash val="solid"/>
            <a:miter lim="800000"/>
            <a:headEnd type="none" w="sm" len="sm"/>
            <a:tailEnd type="none" w="sm" len="sm"/>
          </a:ln>
        </p:spPr>
      </p:cxnSp>
      <p:cxnSp>
        <p:nvCxnSpPr>
          <p:cNvPr id="462" name="Google Shape;462;p10"/>
          <p:cNvCxnSpPr/>
          <p:nvPr/>
        </p:nvCxnSpPr>
        <p:spPr>
          <a:xfrm>
            <a:off x="9086263" y="3760444"/>
            <a:ext cx="2559477" cy="0"/>
          </a:xfrm>
          <a:prstGeom prst="straightConnector1">
            <a:avLst/>
          </a:prstGeom>
          <a:noFill/>
          <a:ln w="12700" cap="flat" cmpd="sng">
            <a:solidFill>
              <a:schemeClr val="accent1"/>
            </a:solidFill>
            <a:prstDash val="solid"/>
            <a:miter lim="800000"/>
            <a:headEnd type="none" w="sm" len="sm"/>
            <a:tailEnd type="none" w="sm" len="sm"/>
          </a:ln>
        </p:spPr>
      </p:cxnSp>
      <p:sp>
        <p:nvSpPr>
          <p:cNvPr id="463" name="Google Shape;463;p10"/>
          <p:cNvSpPr/>
          <p:nvPr/>
        </p:nvSpPr>
        <p:spPr>
          <a:xfrm>
            <a:off x="1125226"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64" name="Google Shape;464;p10"/>
          <p:cNvPicPr preferRelativeResize="0"/>
          <p:nvPr/>
        </p:nvPicPr>
        <p:blipFill rotWithShape="1">
          <a:blip r:embed="rId3">
            <a:alphaModFix/>
          </a:blip>
          <a:srcRect/>
          <a:stretch/>
        </p:blipFill>
        <p:spPr>
          <a:xfrm>
            <a:off x="1483361" y="2153569"/>
            <a:ext cx="694482" cy="694482"/>
          </a:xfrm>
          <a:prstGeom prst="rect">
            <a:avLst/>
          </a:prstGeom>
          <a:noFill/>
          <a:ln>
            <a:noFill/>
          </a:ln>
        </p:spPr>
      </p:pic>
      <p:sp>
        <p:nvSpPr>
          <p:cNvPr id="465" name="Google Shape;465;p10"/>
          <p:cNvSpPr/>
          <p:nvPr/>
        </p:nvSpPr>
        <p:spPr>
          <a:xfrm>
            <a:off x="3970026"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66" name="Google Shape;466;p10"/>
          <p:cNvPicPr preferRelativeResize="0"/>
          <p:nvPr/>
        </p:nvPicPr>
        <p:blipFill rotWithShape="1">
          <a:blip r:embed="rId4">
            <a:alphaModFix/>
          </a:blip>
          <a:srcRect/>
          <a:stretch/>
        </p:blipFill>
        <p:spPr>
          <a:xfrm>
            <a:off x="4222954" y="2054282"/>
            <a:ext cx="893056" cy="893056"/>
          </a:xfrm>
          <a:prstGeom prst="rect">
            <a:avLst/>
          </a:prstGeom>
          <a:noFill/>
          <a:ln>
            <a:noFill/>
          </a:ln>
        </p:spPr>
      </p:pic>
      <p:sp>
        <p:nvSpPr>
          <p:cNvPr id="467" name="Google Shape;467;p10"/>
          <p:cNvSpPr/>
          <p:nvPr/>
        </p:nvSpPr>
        <p:spPr>
          <a:xfrm>
            <a:off x="6812525"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68" name="Google Shape;468;p10"/>
          <p:cNvPicPr preferRelativeResize="0"/>
          <p:nvPr/>
        </p:nvPicPr>
        <p:blipFill rotWithShape="1">
          <a:blip r:embed="rId5">
            <a:alphaModFix/>
          </a:blip>
          <a:srcRect/>
          <a:stretch/>
        </p:blipFill>
        <p:spPr>
          <a:xfrm>
            <a:off x="7149380" y="2152886"/>
            <a:ext cx="695848" cy="695848"/>
          </a:xfrm>
          <a:prstGeom prst="rect">
            <a:avLst/>
          </a:prstGeom>
          <a:noFill/>
          <a:ln>
            <a:noFill/>
          </a:ln>
        </p:spPr>
      </p:pic>
      <p:sp>
        <p:nvSpPr>
          <p:cNvPr id="469" name="Google Shape;469;p10"/>
          <p:cNvSpPr/>
          <p:nvPr/>
        </p:nvSpPr>
        <p:spPr>
          <a:xfrm>
            <a:off x="9658324"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70" name="Google Shape;470;p10"/>
          <p:cNvPicPr preferRelativeResize="0"/>
          <p:nvPr/>
        </p:nvPicPr>
        <p:blipFill rotWithShape="1">
          <a:blip r:embed="rId6">
            <a:alphaModFix/>
          </a:blip>
          <a:srcRect/>
          <a:stretch/>
        </p:blipFill>
        <p:spPr>
          <a:xfrm>
            <a:off x="10087590" y="2179240"/>
            <a:ext cx="643140" cy="6431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477" name="Google Shape;477;p11"/>
          <p:cNvSpPr txBox="1">
            <a:spLocks noGrp="1"/>
          </p:cNvSpPr>
          <p:nvPr>
            <p:ph type="body" idx="1"/>
          </p:nvPr>
        </p:nvSpPr>
        <p:spPr>
          <a:xfrm>
            <a:off x="570763" y="3841240"/>
            <a:ext cx="2519678" cy="1023357"/>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dk1"/>
              </a:buClr>
              <a:buSzPts val="1400"/>
              <a:buNone/>
            </a:pPr>
            <a:r>
              <a:rPr lang="en-US" sz="1400">
                <a:solidFill>
                  <a:schemeClr val="dk1"/>
                </a:solidFill>
              </a:rPr>
              <a:t>(Dummy Text)… A presentation program is often used generate the presentation content, some of which also allow presentations to be developed in collaboratively.</a:t>
            </a:r>
            <a:endParaRPr/>
          </a:p>
        </p:txBody>
      </p:sp>
      <p:sp>
        <p:nvSpPr>
          <p:cNvPr id="478" name="Google Shape;478;p11"/>
          <p:cNvSpPr txBox="1">
            <a:spLocks noGrp="1"/>
          </p:cNvSpPr>
          <p:nvPr>
            <p:ph type="body" idx="2"/>
          </p:nvPr>
        </p:nvSpPr>
        <p:spPr>
          <a:xfrm>
            <a:off x="550864" y="3442016"/>
            <a:ext cx="2559476"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79" name="Google Shape;479;p11"/>
          <p:cNvSpPr txBox="1">
            <a:spLocks noGrp="1"/>
          </p:cNvSpPr>
          <p:nvPr>
            <p:ph type="body" idx="3"/>
          </p:nvPr>
        </p:nvSpPr>
        <p:spPr>
          <a:xfrm>
            <a:off x="6260327" y="3841240"/>
            <a:ext cx="2515150" cy="1023357"/>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dk1"/>
              </a:buClr>
              <a:buSzPts val="1400"/>
              <a:buNone/>
            </a:pPr>
            <a:r>
              <a:rPr lang="en-US" sz="1400">
                <a:solidFill>
                  <a:schemeClr val="dk1"/>
                </a:solidFill>
              </a:rPr>
              <a:t>(Dummy Text)… A presentation program is often used generate the presentation content, some of which also allow presentations to be developed in collaboratively.</a:t>
            </a:r>
            <a:endParaRPr/>
          </a:p>
        </p:txBody>
      </p:sp>
      <p:sp>
        <p:nvSpPr>
          <p:cNvPr id="480" name="Google Shape;480;p11"/>
          <p:cNvSpPr txBox="1">
            <a:spLocks noGrp="1"/>
          </p:cNvSpPr>
          <p:nvPr>
            <p:ph type="body" idx="4"/>
          </p:nvPr>
        </p:nvSpPr>
        <p:spPr>
          <a:xfrm>
            <a:off x="6240464" y="3442016"/>
            <a:ext cx="2554875"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81" name="Google Shape;481;p11"/>
          <p:cNvSpPr txBox="1">
            <a:spLocks noGrp="1"/>
          </p:cNvSpPr>
          <p:nvPr>
            <p:ph type="body" idx="5"/>
          </p:nvPr>
        </p:nvSpPr>
        <p:spPr>
          <a:xfrm>
            <a:off x="3415563" y="3841240"/>
            <a:ext cx="2519678" cy="1023357"/>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dk1"/>
              </a:buClr>
              <a:buSzPts val="1400"/>
              <a:buNone/>
            </a:pPr>
            <a:r>
              <a:rPr lang="en-US" sz="1400">
                <a:solidFill>
                  <a:schemeClr val="dk1"/>
                </a:solidFill>
              </a:rPr>
              <a:t>(Dummy Text)… A presentation program is often used generate the presentation content, some of which also allow presentations to be developed in collaboratively.</a:t>
            </a:r>
            <a:endParaRPr/>
          </a:p>
        </p:txBody>
      </p:sp>
      <p:sp>
        <p:nvSpPr>
          <p:cNvPr id="482" name="Google Shape;482;p11"/>
          <p:cNvSpPr txBox="1">
            <a:spLocks noGrp="1"/>
          </p:cNvSpPr>
          <p:nvPr>
            <p:ph type="body" idx="6"/>
          </p:nvPr>
        </p:nvSpPr>
        <p:spPr>
          <a:xfrm>
            <a:off x="3395664" y="3442016"/>
            <a:ext cx="2559476"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83" name="Google Shape;483;p11"/>
          <p:cNvSpPr txBox="1">
            <a:spLocks noGrp="1"/>
          </p:cNvSpPr>
          <p:nvPr>
            <p:ph type="body" idx="7"/>
          </p:nvPr>
        </p:nvSpPr>
        <p:spPr>
          <a:xfrm>
            <a:off x="9106126" y="3841240"/>
            <a:ext cx="2515150" cy="1023357"/>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dk1"/>
              </a:buClr>
              <a:buSzPts val="1400"/>
              <a:buNone/>
            </a:pPr>
            <a:r>
              <a:rPr lang="en-US" sz="1400">
                <a:solidFill>
                  <a:schemeClr val="dk1"/>
                </a:solidFill>
              </a:rPr>
              <a:t>(Dummy Text)… A presentation program is often used generate the presentation content, some of which also allow presentations to be developed in collaboratively.</a:t>
            </a:r>
            <a:endParaRPr/>
          </a:p>
        </p:txBody>
      </p:sp>
      <p:sp>
        <p:nvSpPr>
          <p:cNvPr id="484" name="Google Shape;484;p11"/>
          <p:cNvSpPr txBox="1">
            <a:spLocks noGrp="1"/>
          </p:cNvSpPr>
          <p:nvPr>
            <p:ph type="body" idx="8"/>
          </p:nvPr>
        </p:nvSpPr>
        <p:spPr>
          <a:xfrm>
            <a:off x="9086263" y="3442016"/>
            <a:ext cx="2554875"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cxnSp>
        <p:nvCxnSpPr>
          <p:cNvPr id="485" name="Google Shape;485;p11"/>
          <p:cNvCxnSpPr/>
          <p:nvPr/>
        </p:nvCxnSpPr>
        <p:spPr>
          <a:xfrm>
            <a:off x="550863" y="5495199"/>
            <a:ext cx="11089972" cy="0"/>
          </a:xfrm>
          <a:prstGeom prst="straightConnector1">
            <a:avLst/>
          </a:prstGeom>
          <a:noFill/>
          <a:ln w="12700" cap="flat" cmpd="sng">
            <a:solidFill>
              <a:schemeClr val="dk2"/>
            </a:solidFill>
            <a:prstDash val="solid"/>
            <a:miter lim="800000"/>
            <a:headEnd type="none" w="sm" len="sm"/>
            <a:tailEnd type="none" w="sm" len="sm"/>
          </a:ln>
        </p:spPr>
      </p:cxnSp>
      <p:grpSp>
        <p:nvGrpSpPr>
          <p:cNvPr id="486" name="Google Shape;486;p11"/>
          <p:cNvGrpSpPr/>
          <p:nvPr/>
        </p:nvGrpSpPr>
        <p:grpSpPr>
          <a:xfrm rot="5400000">
            <a:off x="5951849" y="5351199"/>
            <a:ext cx="288000" cy="288000"/>
            <a:chOff x="550862" y="2496471"/>
            <a:chExt cx="360000" cy="360000"/>
          </a:xfrm>
        </p:grpSpPr>
        <p:sp>
          <p:nvSpPr>
            <p:cNvPr id="487" name="Google Shape;487;p11"/>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88" name="Google Shape;488;p11"/>
            <p:cNvPicPr preferRelativeResize="0"/>
            <p:nvPr/>
          </p:nvPicPr>
          <p:blipFill rotWithShape="1">
            <a:blip r:embed="rId3">
              <a:alphaModFix/>
            </a:blip>
            <a:srcRect/>
            <a:stretch/>
          </p:blipFill>
          <p:spPr>
            <a:xfrm>
              <a:off x="550862" y="2496471"/>
              <a:ext cx="360000" cy="360000"/>
            </a:xfrm>
            <a:prstGeom prst="rect">
              <a:avLst/>
            </a:prstGeom>
            <a:noFill/>
            <a:ln>
              <a:noFill/>
            </a:ln>
          </p:spPr>
        </p:pic>
      </p:grpSp>
      <p:sp>
        <p:nvSpPr>
          <p:cNvPr id="489" name="Google Shape;489;p11"/>
          <p:cNvSpPr txBox="1"/>
          <p:nvPr/>
        </p:nvSpPr>
        <p:spPr>
          <a:xfrm>
            <a:off x="3752443" y="5765806"/>
            <a:ext cx="4976041"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2"/>
              </a:buClr>
              <a:buSzPts val="2400"/>
              <a:buFont typeface="Franklin Gothic"/>
              <a:buNone/>
            </a:pPr>
            <a:r>
              <a:rPr lang="en-US" sz="2400" b="0">
                <a:solidFill>
                  <a:schemeClr val="dk2"/>
                </a:solidFill>
                <a:latin typeface="Franklin Gothic"/>
                <a:ea typeface="Franklin Gothic"/>
                <a:cs typeface="Franklin Gothic"/>
                <a:sym typeface="Franklin Gothic"/>
              </a:rPr>
              <a:t>&lt;Take away message from the slide&gt;</a:t>
            </a:r>
            <a:endParaRPr/>
          </a:p>
        </p:txBody>
      </p:sp>
      <p:sp>
        <p:nvSpPr>
          <p:cNvPr id="490" name="Google Shape;490;p11"/>
          <p:cNvSpPr/>
          <p:nvPr/>
        </p:nvSpPr>
        <p:spPr>
          <a:xfrm>
            <a:off x="1125226"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91" name="Google Shape;491;p11"/>
          <p:cNvPicPr preferRelativeResize="0"/>
          <p:nvPr/>
        </p:nvPicPr>
        <p:blipFill rotWithShape="1">
          <a:blip r:embed="rId4">
            <a:alphaModFix/>
          </a:blip>
          <a:srcRect/>
          <a:stretch/>
        </p:blipFill>
        <p:spPr>
          <a:xfrm>
            <a:off x="1483361" y="2153569"/>
            <a:ext cx="694482" cy="694482"/>
          </a:xfrm>
          <a:prstGeom prst="rect">
            <a:avLst/>
          </a:prstGeom>
          <a:noFill/>
          <a:ln>
            <a:noFill/>
          </a:ln>
        </p:spPr>
      </p:pic>
      <p:sp>
        <p:nvSpPr>
          <p:cNvPr id="492" name="Google Shape;492;p11"/>
          <p:cNvSpPr/>
          <p:nvPr/>
        </p:nvSpPr>
        <p:spPr>
          <a:xfrm>
            <a:off x="3970026"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93" name="Google Shape;493;p11"/>
          <p:cNvPicPr preferRelativeResize="0"/>
          <p:nvPr/>
        </p:nvPicPr>
        <p:blipFill rotWithShape="1">
          <a:blip r:embed="rId5">
            <a:alphaModFix/>
          </a:blip>
          <a:srcRect/>
          <a:stretch/>
        </p:blipFill>
        <p:spPr>
          <a:xfrm>
            <a:off x="4222954" y="2054282"/>
            <a:ext cx="893056" cy="893056"/>
          </a:xfrm>
          <a:prstGeom prst="rect">
            <a:avLst/>
          </a:prstGeom>
          <a:noFill/>
          <a:ln>
            <a:noFill/>
          </a:ln>
        </p:spPr>
      </p:pic>
      <p:sp>
        <p:nvSpPr>
          <p:cNvPr id="494" name="Google Shape;494;p11"/>
          <p:cNvSpPr/>
          <p:nvPr/>
        </p:nvSpPr>
        <p:spPr>
          <a:xfrm>
            <a:off x="6812525"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95" name="Google Shape;495;p11"/>
          <p:cNvPicPr preferRelativeResize="0"/>
          <p:nvPr/>
        </p:nvPicPr>
        <p:blipFill rotWithShape="1">
          <a:blip r:embed="rId6">
            <a:alphaModFix/>
          </a:blip>
          <a:srcRect/>
          <a:stretch/>
        </p:blipFill>
        <p:spPr>
          <a:xfrm>
            <a:off x="7149380" y="2152886"/>
            <a:ext cx="695848" cy="695848"/>
          </a:xfrm>
          <a:prstGeom prst="rect">
            <a:avLst/>
          </a:prstGeom>
          <a:noFill/>
          <a:ln>
            <a:noFill/>
          </a:ln>
        </p:spPr>
      </p:pic>
      <p:sp>
        <p:nvSpPr>
          <p:cNvPr id="496" name="Google Shape;496;p11"/>
          <p:cNvSpPr/>
          <p:nvPr/>
        </p:nvSpPr>
        <p:spPr>
          <a:xfrm>
            <a:off x="9658324"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97" name="Google Shape;497;p11"/>
          <p:cNvPicPr preferRelativeResize="0"/>
          <p:nvPr/>
        </p:nvPicPr>
        <p:blipFill rotWithShape="1">
          <a:blip r:embed="rId7">
            <a:alphaModFix/>
          </a:blip>
          <a:srcRect/>
          <a:stretch/>
        </p:blipFill>
        <p:spPr>
          <a:xfrm>
            <a:off x="10087590" y="2179240"/>
            <a:ext cx="643140" cy="6431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2"/>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503" name="Google Shape;503;p12"/>
          <p:cNvSpPr/>
          <p:nvPr/>
        </p:nvSpPr>
        <p:spPr>
          <a:xfrm>
            <a:off x="550862" y="2257281"/>
            <a:ext cx="5400675" cy="263456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Additionally, people with COVID‑19 and acute respiratory distress syndrome (ARDS) have classical serum biomarkers of CRS, including elevated C-reactive protein (CRP), lactate dehydrogenase (LDH), D-dimer, and ferritin.</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a:solidFill>
                  <a:schemeClr val="dk1"/>
                </a:solidFill>
                <a:latin typeface="Calibri"/>
                <a:ea typeface="Calibri"/>
                <a:cs typeface="Calibri"/>
                <a:sym typeface="Calibri"/>
              </a:rPr>
              <a:t>Bullet level 2</a:t>
            </a:r>
            <a:endParaRPr/>
          </a:p>
          <a:p>
            <a:pPr marL="536575" marR="0" lvl="3" indent="-177800" algn="l" rtl="0">
              <a:lnSpc>
                <a:spcPct val="95000"/>
              </a:lnSpc>
              <a:spcBef>
                <a:spcPts val="1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3</a:t>
            </a:r>
            <a:endParaRPr sz="1400" b="0" i="0" u="none" strike="noStrike" cap="none">
              <a:solidFill>
                <a:schemeClr val="dk1"/>
              </a:solidFill>
              <a:latin typeface="Calibri"/>
              <a:ea typeface="Calibri"/>
              <a:cs typeface="Calibri"/>
              <a:sym typeface="Calibri"/>
            </a:endParaRPr>
          </a:p>
        </p:txBody>
      </p:sp>
      <p:sp>
        <p:nvSpPr>
          <p:cNvPr id="504" name="Google Shape;504;p12"/>
          <p:cNvSpPr/>
          <p:nvPr/>
        </p:nvSpPr>
        <p:spPr>
          <a:xfrm>
            <a:off x="550863" y="1857375"/>
            <a:ext cx="2559476" cy="276999"/>
          </a:xfrm>
          <a:prstGeom prst="rect">
            <a:avLst/>
          </a:prstGeom>
          <a:solidFill>
            <a:srgbClr val="FEFEFE"/>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p:txBody>
      </p:sp>
      <p:graphicFrame>
        <p:nvGraphicFramePr>
          <p:cNvPr id="505" name="Google Shape;505;p12"/>
          <p:cNvGraphicFramePr/>
          <p:nvPr/>
        </p:nvGraphicFramePr>
        <p:xfrm>
          <a:off x="6180138" y="2209800"/>
          <a:ext cx="5543550" cy="3198813"/>
        </p:xfrm>
        <a:graphic>
          <a:graphicData uri="http://schemas.openxmlformats.org/drawingml/2006/chart">
            <c:chart xmlns:c="http://schemas.openxmlformats.org/drawingml/2006/chart" xmlns:r="http://schemas.openxmlformats.org/officeDocument/2006/relationships" r:id="rId3"/>
          </a:graphicData>
        </a:graphic>
      </p:graphicFrame>
      <p:sp>
        <p:nvSpPr>
          <p:cNvPr id="506" name="Google Shape;506;p12"/>
          <p:cNvSpPr/>
          <p:nvPr/>
        </p:nvSpPr>
        <p:spPr>
          <a:xfrm>
            <a:off x="7688263" y="5384800"/>
            <a:ext cx="374650" cy="203200"/>
          </a:xfrm>
          <a:prstGeom prst="rect">
            <a:avLst/>
          </a:prstGeom>
          <a:noFill/>
          <a:ln>
            <a:noFill/>
          </a:ln>
        </p:spPr>
        <p:txBody>
          <a:bodyPr spcFirstLastPara="1" wrap="square" lIns="0" tIns="0" rIns="0" bIns="0" anchor="t" anchorCtr="0">
            <a:no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2019</a:t>
            </a:r>
            <a:endParaRPr sz="1400">
              <a:solidFill>
                <a:schemeClr val="dk1"/>
              </a:solidFill>
              <a:latin typeface="Calibri"/>
              <a:ea typeface="Calibri"/>
              <a:cs typeface="Calibri"/>
              <a:sym typeface="Calibri"/>
            </a:endParaRPr>
          </a:p>
        </p:txBody>
      </p:sp>
      <p:sp>
        <p:nvSpPr>
          <p:cNvPr id="507" name="Google Shape;507;p12"/>
          <p:cNvSpPr/>
          <p:nvPr/>
        </p:nvSpPr>
        <p:spPr>
          <a:xfrm>
            <a:off x="6611938" y="5384800"/>
            <a:ext cx="374650" cy="203200"/>
          </a:xfrm>
          <a:prstGeom prst="rect">
            <a:avLst/>
          </a:prstGeom>
          <a:noFill/>
          <a:ln>
            <a:noFill/>
          </a:ln>
        </p:spPr>
        <p:txBody>
          <a:bodyPr spcFirstLastPara="1" wrap="square" lIns="0" tIns="0" rIns="0" bIns="0" anchor="t" anchorCtr="0">
            <a:no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2018</a:t>
            </a:r>
            <a:endParaRPr sz="1400">
              <a:solidFill>
                <a:schemeClr val="dk1"/>
              </a:solidFill>
              <a:latin typeface="Calibri"/>
              <a:ea typeface="Calibri"/>
              <a:cs typeface="Calibri"/>
              <a:sym typeface="Calibri"/>
            </a:endParaRPr>
          </a:p>
        </p:txBody>
      </p:sp>
      <p:sp>
        <p:nvSpPr>
          <p:cNvPr id="508" name="Google Shape;508;p12"/>
          <p:cNvSpPr/>
          <p:nvPr/>
        </p:nvSpPr>
        <p:spPr>
          <a:xfrm>
            <a:off x="9839325" y="5384800"/>
            <a:ext cx="374650" cy="203200"/>
          </a:xfrm>
          <a:prstGeom prst="rect">
            <a:avLst/>
          </a:prstGeom>
          <a:noFill/>
          <a:ln>
            <a:noFill/>
          </a:ln>
        </p:spPr>
        <p:txBody>
          <a:bodyPr spcFirstLastPara="1" wrap="square" lIns="0" tIns="0" rIns="0" bIns="0" anchor="t" anchorCtr="0">
            <a:no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2021</a:t>
            </a:r>
            <a:endParaRPr sz="1400">
              <a:solidFill>
                <a:schemeClr val="dk1"/>
              </a:solidFill>
              <a:latin typeface="Calibri"/>
              <a:ea typeface="Calibri"/>
              <a:cs typeface="Calibri"/>
              <a:sym typeface="Calibri"/>
            </a:endParaRPr>
          </a:p>
        </p:txBody>
      </p:sp>
      <p:sp>
        <p:nvSpPr>
          <p:cNvPr id="509" name="Google Shape;509;p12"/>
          <p:cNvSpPr/>
          <p:nvPr/>
        </p:nvSpPr>
        <p:spPr>
          <a:xfrm>
            <a:off x="8763000" y="5384800"/>
            <a:ext cx="374650" cy="203200"/>
          </a:xfrm>
          <a:prstGeom prst="rect">
            <a:avLst/>
          </a:prstGeom>
          <a:noFill/>
          <a:ln>
            <a:noFill/>
          </a:ln>
        </p:spPr>
        <p:txBody>
          <a:bodyPr spcFirstLastPara="1" wrap="square" lIns="0" tIns="0" rIns="0" bIns="0" anchor="t" anchorCtr="0">
            <a:no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2020</a:t>
            </a:r>
            <a:endParaRPr sz="1400">
              <a:solidFill>
                <a:schemeClr val="dk1"/>
              </a:solidFill>
              <a:latin typeface="Calibri"/>
              <a:ea typeface="Calibri"/>
              <a:cs typeface="Calibri"/>
              <a:sym typeface="Calibri"/>
            </a:endParaRPr>
          </a:p>
        </p:txBody>
      </p:sp>
      <p:sp>
        <p:nvSpPr>
          <p:cNvPr id="510" name="Google Shape;510;p12"/>
          <p:cNvSpPr/>
          <p:nvPr/>
        </p:nvSpPr>
        <p:spPr>
          <a:xfrm>
            <a:off x="10914063" y="5384800"/>
            <a:ext cx="374650" cy="203200"/>
          </a:xfrm>
          <a:prstGeom prst="rect">
            <a:avLst/>
          </a:prstGeom>
          <a:noFill/>
          <a:ln>
            <a:noFill/>
          </a:ln>
        </p:spPr>
        <p:txBody>
          <a:bodyPr spcFirstLastPara="1" wrap="square" lIns="0" tIns="0" rIns="0" bIns="0" anchor="t" anchorCtr="0">
            <a:no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2022</a:t>
            </a:r>
            <a:endParaRPr sz="1400">
              <a:solidFill>
                <a:schemeClr val="dk1"/>
              </a:solidFill>
              <a:latin typeface="Calibri"/>
              <a:ea typeface="Calibri"/>
              <a:cs typeface="Calibri"/>
              <a:sym typeface="Calibri"/>
            </a:endParaRPr>
          </a:p>
        </p:txBody>
      </p:sp>
      <p:sp>
        <p:nvSpPr>
          <p:cNvPr id="511" name="Google Shape;511;p12"/>
          <p:cNvSpPr/>
          <p:nvPr/>
        </p:nvSpPr>
        <p:spPr>
          <a:xfrm>
            <a:off x="9002713" y="6126163"/>
            <a:ext cx="250825" cy="18732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12"/>
          <p:cNvSpPr/>
          <p:nvPr/>
        </p:nvSpPr>
        <p:spPr>
          <a:xfrm>
            <a:off x="8037513" y="6126163"/>
            <a:ext cx="250825" cy="1873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12"/>
          <p:cNvSpPr/>
          <p:nvPr/>
        </p:nvSpPr>
        <p:spPr>
          <a:xfrm>
            <a:off x="8339138" y="6121400"/>
            <a:ext cx="561975" cy="203200"/>
          </a:xfrm>
          <a:prstGeom prst="rect">
            <a:avLst/>
          </a:prstGeom>
          <a:noFill/>
          <a:ln>
            <a:noFill/>
          </a:ln>
        </p:spPr>
        <p:txBody>
          <a:bodyPr spcFirstLastPara="1" wrap="square" lIns="0" tIns="0" rIns="0" bIns="0" anchor="ctr" anchorCtr="0">
            <a:no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Series 1</a:t>
            </a:r>
            <a:endParaRPr sz="1400">
              <a:solidFill>
                <a:schemeClr val="dk1"/>
              </a:solidFill>
              <a:latin typeface="Calibri"/>
              <a:ea typeface="Calibri"/>
              <a:cs typeface="Calibri"/>
              <a:sym typeface="Calibri"/>
            </a:endParaRPr>
          </a:p>
        </p:txBody>
      </p:sp>
      <p:sp>
        <p:nvSpPr>
          <p:cNvPr id="514" name="Google Shape;514;p12"/>
          <p:cNvSpPr/>
          <p:nvPr/>
        </p:nvSpPr>
        <p:spPr>
          <a:xfrm>
            <a:off x="9304338" y="6121400"/>
            <a:ext cx="561975" cy="203200"/>
          </a:xfrm>
          <a:prstGeom prst="rect">
            <a:avLst/>
          </a:prstGeom>
          <a:noFill/>
          <a:ln>
            <a:noFill/>
          </a:ln>
        </p:spPr>
        <p:txBody>
          <a:bodyPr spcFirstLastPara="1" wrap="square" lIns="0" tIns="0" rIns="0" bIns="0" anchor="ctr" anchorCtr="0">
            <a:no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Series 2</a:t>
            </a:r>
            <a:endParaRPr sz="1400">
              <a:solidFill>
                <a:schemeClr val="dk1"/>
              </a:solidFill>
              <a:latin typeface="Calibri"/>
              <a:ea typeface="Calibri"/>
              <a:cs typeface="Calibri"/>
              <a:sym typeface="Calibri"/>
            </a:endParaRPr>
          </a:p>
        </p:txBody>
      </p:sp>
      <p:sp>
        <p:nvSpPr>
          <p:cNvPr id="515" name="Google Shape;515;p12"/>
          <p:cNvSpPr txBox="1">
            <a:spLocks noGrp="1"/>
          </p:cNvSpPr>
          <p:nvPr>
            <p:ph type="ftr" idx="11"/>
          </p:nvPr>
        </p:nvSpPr>
        <p:spPr>
          <a:xfrm>
            <a:off x="550862" y="6465614"/>
            <a:ext cx="1986121" cy="138499"/>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None/>
            </a:pPr>
            <a:r>
              <a:rPr lang="en-US"/>
              <a:t>SOURCE: &lt;Placeholder for the source&gt;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4"/>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539" name="Google Shape;539;p14"/>
          <p:cNvSpPr/>
          <p:nvPr/>
        </p:nvSpPr>
        <p:spPr>
          <a:xfrm>
            <a:off x="550862" y="2257281"/>
            <a:ext cx="3531063" cy="30654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Additionally, people with COVID‑19 and acute respiratory distress syndrome (ARDS) have classical serum biomarkers of CRS, including elevated C-reactive protein (CRP), lactate dehydrogenase (LDH), D-dimer, and ferritin.</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a:solidFill>
                  <a:schemeClr val="dk1"/>
                </a:solidFill>
                <a:latin typeface="Calibri"/>
                <a:ea typeface="Calibri"/>
                <a:cs typeface="Calibri"/>
                <a:sym typeface="Calibri"/>
              </a:rPr>
              <a:t>Bullet level 2</a:t>
            </a:r>
            <a:endParaRPr/>
          </a:p>
          <a:p>
            <a:pPr marL="536575" marR="0" lvl="3" indent="-177800" algn="l" rtl="0">
              <a:lnSpc>
                <a:spcPct val="95000"/>
              </a:lnSpc>
              <a:spcBef>
                <a:spcPts val="1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3</a:t>
            </a:r>
            <a:endParaRPr sz="1400" b="0" i="0" u="none" strike="noStrike" cap="none">
              <a:solidFill>
                <a:schemeClr val="dk1"/>
              </a:solidFill>
              <a:latin typeface="Calibri"/>
              <a:ea typeface="Calibri"/>
              <a:cs typeface="Calibri"/>
              <a:sym typeface="Calibri"/>
            </a:endParaRPr>
          </a:p>
        </p:txBody>
      </p:sp>
      <p:sp>
        <p:nvSpPr>
          <p:cNvPr id="540" name="Google Shape;540;p14"/>
          <p:cNvSpPr/>
          <p:nvPr/>
        </p:nvSpPr>
        <p:spPr>
          <a:xfrm>
            <a:off x="550862" y="1857376"/>
            <a:ext cx="3502489" cy="276999"/>
          </a:xfrm>
          <a:prstGeom prst="rect">
            <a:avLst/>
          </a:prstGeom>
          <a:solidFill>
            <a:srgbClr val="FEFEFE"/>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p:txBody>
      </p:sp>
      <p:sp>
        <p:nvSpPr>
          <p:cNvPr id="541" name="Google Shape;541;p14"/>
          <p:cNvSpPr txBox="1">
            <a:spLocks noGrp="1"/>
          </p:cNvSpPr>
          <p:nvPr>
            <p:ph type="ftr" idx="11"/>
          </p:nvPr>
        </p:nvSpPr>
        <p:spPr>
          <a:xfrm>
            <a:off x="550862" y="6465614"/>
            <a:ext cx="1986121" cy="138499"/>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None/>
            </a:pPr>
            <a:r>
              <a:rPr lang="en-US"/>
              <a:t>SOURCE: &lt;Placeholder for the source&gt;</a:t>
            </a:r>
            <a:endParaRPr/>
          </a:p>
        </p:txBody>
      </p:sp>
      <p:cxnSp>
        <p:nvCxnSpPr>
          <p:cNvPr id="542" name="Google Shape;542;p14"/>
          <p:cNvCxnSpPr/>
          <p:nvPr/>
        </p:nvCxnSpPr>
        <p:spPr>
          <a:xfrm>
            <a:off x="8464940" y="1857375"/>
            <a:ext cx="0" cy="4440037"/>
          </a:xfrm>
          <a:prstGeom prst="straightConnector1">
            <a:avLst/>
          </a:prstGeom>
          <a:noFill/>
          <a:ln w="12700" cap="flat" cmpd="sng">
            <a:solidFill>
              <a:schemeClr val="dk1"/>
            </a:solidFill>
            <a:prstDash val="solid"/>
            <a:miter lim="800000"/>
            <a:headEnd type="none" w="sm" len="sm"/>
            <a:tailEnd type="none" w="sm" len="sm"/>
          </a:ln>
        </p:spPr>
      </p:cxnSp>
      <p:grpSp>
        <p:nvGrpSpPr>
          <p:cNvPr id="543" name="Google Shape;543;p14"/>
          <p:cNvGrpSpPr/>
          <p:nvPr/>
        </p:nvGrpSpPr>
        <p:grpSpPr>
          <a:xfrm>
            <a:off x="8284940" y="3897393"/>
            <a:ext cx="360000" cy="360000"/>
            <a:chOff x="1082050" y="2496471"/>
            <a:chExt cx="360000" cy="360000"/>
          </a:xfrm>
        </p:grpSpPr>
        <p:sp>
          <p:nvSpPr>
            <p:cNvPr id="544" name="Google Shape;544;p14"/>
            <p:cNvSpPr/>
            <p:nvPr/>
          </p:nvSpPr>
          <p:spPr>
            <a:xfrm>
              <a:off x="1082050" y="2496471"/>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5" name="Google Shape;545;p14"/>
            <p:cNvSpPr/>
            <p:nvPr/>
          </p:nvSpPr>
          <p:spPr>
            <a:xfrm rot="5400000">
              <a:off x="1176093" y="2635525"/>
              <a:ext cx="171915" cy="81892"/>
            </a:xfrm>
            <a:custGeom>
              <a:avLst/>
              <a:gdLst/>
              <a:ahLst/>
              <a:cxnLst/>
              <a:rect l="l" t="t" r="r" b="b"/>
              <a:pathLst>
                <a:path w="171915" h="99060" extrusionOk="0">
                  <a:moveTo>
                    <a:pt x="0" y="99060"/>
                  </a:moveTo>
                  <a:lnTo>
                    <a:pt x="85958" y="0"/>
                  </a:lnTo>
                  <a:lnTo>
                    <a:pt x="171915" y="99060"/>
                  </a:lnTo>
                </a:path>
              </a:pathLst>
            </a:cu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FFFF00"/>
                </a:highlight>
                <a:latin typeface="Calibri"/>
                <a:ea typeface="Calibri"/>
                <a:cs typeface="Calibri"/>
                <a:sym typeface="Calibri"/>
              </a:endParaRPr>
            </a:p>
          </p:txBody>
        </p:sp>
      </p:grpSp>
      <p:sp>
        <p:nvSpPr>
          <p:cNvPr id="546" name="Google Shape;546;p14"/>
          <p:cNvSpPr/>
          <p:nvPr/>
        </p:nvSpPr>
        <p:spPr>
          <a:xfrm>
            <a:off x="8974041" y="3149397"/>
            <a:ext cx="2662501" cy="1846659"/>
          </a:xfrm>
          <a:prstGeom prst="rect">
            <a:avLst/>
          </a:prstGeom>
          <a:solidFill>
            <a:srgbClr val="FEFEFE"/>
          </a:solid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400">
                <a:solidFill>
                  <a:schemeClr val="accent1"/>
                </a:solidFill>
                <a:latin typeface="Franklin Gothic"/>
                <a:ea typeface="Franklin Gothic"/>
                <a:cs typeface="Franklin Gothic"/>
                <a:sym typeface="Franklin Gothic"/>
              </a:rPr>
              <a:t>Additionally, people with COVID‑19 and acute respiratory distress syndrome (ARDS)</a:t>
            </a:r>
            <a:endParaRPr/>
          </a:p>
        </p:txBody>
      </p:sp>
      <p:sp>
        <p:nvSpPr>
          <p:cNvPr id="547" name="Google Shape;547;p14"/>
          <p:cNvSpPr/>
          <p:nvPr/>
        </p:nvSpPr>
        <p:spPr>
          <a:xfrm>
            <a:off x="4345350" y="2257281"/>
            <a:ext cx="3531063" cy="30654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Additionally, people with COVID‑19 and acute respiratory distress syndrome (ARDS) have classical serum biomarkers of CRS, including elevated C-reactive protein (CRP), lactate dehydrogenase (LDH), D-dimer, and ferritin.</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a:solidFill>
                  <a:schemeClr val="dk1"/>
                </a:solidFill>
                <a:latin typeface="Calibri"/>
                <a:ea typeface="Calibri"/>
                <a:cs typeface="Calibri"/>
                <a:sym typeface="Calibri"/>
              </a:rPr>
              <a:t>Bullet level 2</a:t>
            </a:r>
            <a:endParaRPr/>
          </a:p>
          <a:p>
            <a:pPr marL="536575" marR="0" lvl="3" indent="-177800" algn="l" rtl="0">
              <a:lnSpc>
                <a:spcPct val="95000"/>
              </a:lnSpc>
              <a:spcBef>
                <a:spcPts val="1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3</a:t>
            </a:r>
            <a:endParaRPr sz="1400" b="0" i="0" u="none" strike="noStrike" cap="none">
              <a:solidFill>
                <a:schemeClr val="dk1"/>
              </a:solidFill>
              <a:latin typeface="Calibri"/>
              <a:ea typeface="Calibri"/>
              <a:cs typeface="Calibri"/>
              <a:sym typeface="Calibri"/>
            </a:endParaRPr>
          </a:p>
        </p:txBody>
      </p:sp>
      <p:sp>
        <p:nvSpPr>
          <p:cNvPr id="548" name="Google Shape;548;p14"/>
          <p:cNvSpPr/>
          <p:nvPr/>
        </p:nvSpPr>
        <p:spPr>
          <a:xfrm>
            <a:off x="4345350" y="1857376"/>
            <a:ext cx="3502489" cy="276999"/>
          </a:xfrm>
          <a:prstGeom prst="rect">
            <a:avLst/>
          </a:prstGeom>
          <a:solidFill>
            <a:srgbClr val="FEFEFE"/>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
          <p:cNvSpPr/>
          <p:nvPr/>
        </p:nvSpPr>
        <p:spPr>
          <a:xfrm>
            <a:off x="1135834" y="2431341"/>
            <a:ext cx="3327309" cy="28212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43E1D3"/>
                </a:solidFill>
                <a:latin typeface="Calibri"/>
                <a:ea typeface="Calibri"/>
                <a:cs typeface="Calibri"/>
                <a:sym typeface="Calibri"/>
              </a:rPr>
              <a:t>1.</a:t>
            </a:r>
            <a:r>
              <a:rPr lang="en-US" sz="2000" b="1" dirty="0">
                <a:solidFill>
                  <a:srgbClr val="43E1D3"/>
                </a:solidFill>
                <a:latin typeface="Calibri"/>
                <a:ea typeface="Calibri"/>
                <a:cs typeface="Calibri"/>
                <a:sym typeface="Calibri"/>
              </a:rPr>
              <a:t> </a:t>
            </a:r>
            <a:r>
              <a:rPr lang="en-US" sz="2000" b="1" dirty="0">
                <a:solidFill>
                  <a:schemeClr val="lt1"/>
                </a:solidFill>
                <a:latin typeface="Calibri"/>
                <a:ea typeface="Calibri"/>
                <a:cs typeface="Calibri"/>
                <a:sym typeface="Calibri"/>
              </a:rPr>
              <a:t>Recruitment </a:t>
            </a:r>
            <a:endParaRPr dirty="0"/>
          </a:p>
          <a:p>
            <a:pPr marL="0" marR="0" lvl="0" indent="0" algn="l" rtl="0">
              <a:spcBef>
                <a:spcPts val="2500"/>
              </a:spcBef>
              <a:spcAft>
                <a:spcPts val="0"/>
              </a:spcAft>
              <a:buNone/>
            </a:pPr>
            <a:r>
              <a:rPr lang="en-US" sz="2000" dirty="0">
                <a:solidFill>
                  <a:srgbClr val="43E1D3"/>
                </a:solidFill>
                <a:latin typeface="Calibri"/>
                <a:ea typeface="Calibri"/>
                <a:cs typeface="Calibri"/>
                <a:sym typeface="Calibri"/>
              </a:rPr>
              <a:t>2.</a:t>
            </a:r>
            <a:r>
              <a:rPr lang="en-US" sz="2000" b="1" dirty="0">
                <a:solidFill>
                  <a:schemeClr val="lt1"/>
                </a:solidFill>
                <a:latin typeface="Calibri"/>
                <a:ea typeface="Calibri"/>
                <a:cs typeface="Calibri"/>
                <a:sym typeface="Calibri"/>
              </a:rPr>
              <a:t> Onboarding &amp; Training</a:t>
            </a:r>
            <a:endParaRPr dirty="0"/>
          </a:p>
          <a:p>
            <a:pPr marL="0" marR="0" lvl="0" indent="0" algn="l" rtl="0">
              <a:spcBef>
                <a:spcPts val="2500"/>
              </a:spcBef>
              <a:spcAft>
                <a:spcPts val="0"/>
              </a:spcAft>
              <a:buNone/>
            </a:pPr>
            <a:r>
              <a:rPr lang="en-US" sz="2000" dirty="0">
                <a:solidFill>
                  <a:srgbClr val="43E1D3"/>
                </a:solidFill>
                <a:latin typeface="Calibri"/>
                <a:ea typeface="Calibri"/>
                <a:cs typeface="Calibri"/>
                <a:sym typeface="Calibri"/>
              </a:rPr>
              <a:t>3.</a:t>
            </a:r>
            <a:r>
              <a:rPr lang="en-US" sz="2000" b="1" dirty="0">
                <a:solidFill>
                  <a:schemeClr val="lt1"/>
                </a:solidFill>
                <a:latin typeface="Calibri"/>
                <a:ea typeface="Calibri"/>
                <a:cs typeface="Calibri"/>
                <a:sym typeface="Calibri"/>
              </a:rPr>
              <a:t> Equipment</a:t>
            </a:r>
            <a:endParaRPr dirty="0"/>
          </a:p>
          <a:p>
            <a:pPr marL="0" marR="0" lvl="0" indent="0" algn="l" rtl="0">
              <a:spcBef>
                <a:spcPts val="2500"/>
              </a:spcBef>
              <a:spcAft>
                <a:spcPts val="0"/>
              </a:spcAft>
              <a:buNone/>
            </a:pPr>
            <a:r>
              <a:rPr lang="en-US" sz="2000" dirty="0">
                <a:solidFill>
                  <a:srgbClr val="43E1D3"/>
                </a:solidFill>
                <a:latin typeface="Calibri"/>
                <a:ea typeface="Calibri"/>
                <a:cs typeface="Calibri"/>
                <a:sym typeface="Calibri"/>
              </a:rPr>
              <a:t>4.</a:t>
            </a:r>
            <a:r>
              <a:rPr lang="en-US" sz="2000" b="1" dirty="0">
                <a:solidFill>
                  <a:schemeClr val="lt1"/>
                </a:solidFill>
                <a:latin typeface="Calibri"/>
                <a:ea typeface="Calibri"/>
                <a:cs typeface="Calibri"/>
                <a:sym typeface="Calibri"/>
              </a:rPr>
              <a:t> Business Development </a:t>
            </a:r>
            <a:endParaRPr dirty="0"/>
          </a:p>
          <a:p>
            <a:pPr marL="0" marR="0" lvl="0" indent="0" algn="l" rtl="0">
              <a:spcBef>
                <a:spcPts val="2500"/>
              </a:spcBef>
              <a:spcAft>
                <a:spcPts val="0"/>
              </a:spcAft>
              <a:buNone/>
            </a:pPr>
            <a:r>
              <a:rPr lang="en-US" sz="2000" dirty="0">
                <a:solidFill>
                  <a:srgbClr val="43E1D3"/>
                </a:solidFill>
                <a:latin typeface="Calibri"/>
                <a:ea typeface="Calibri"/>
                <a:cs typeface="Calibri"/>
                <a:sym typeface="Calibri"/>
              </a:rPr>
              <a:t>5.</a:t>
            </a:r>
            <a:r>
              <a:rPr lang="en-US" sz="2000" b="1" dirty="0">
                <a:solidFill>
                  <a:schemeClr val="lt1"/>
                </a:solidFill>
                <a:latin typeface="Calibri"/>
                <a:ea typeface="Calibri"/>
                <a:cs typeface="Calibri"/>
                <a:sym typeface="Calibri"/>
              </a:rPr>
              <a:t> Others</a:t>
            </a:r>
            <a:endParaRPr dirty="0"/>
          </a:p>
        </p:txBody>
      </p:sp>
      <p:sp>
        <p:nvSpPr>
          <p:cNvPr id="366" name="Google Shape;366;p3"/>
          <p:cNvSpPr/>
          <p:nvPr/>
        </p:nvSpPr>
        <p:spPr>
          <a:xfrm>
            <a:off x="550863" y="976997"/>
            <a:ext cx="2993255" cy="107721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7000">
                <a:solidFill>
                  <a:srgbClr val="43E1D3"/>
                </a:solidFill>
                <a:latin typeface="Franklin Gothic"/>
                <a:ea typeface="Franklin Gothic"/>
                <a:cs typeface="Franklin Gothic"/>
                <a:sym typeface="Franklin Gothic"/>
              </a:rPr>
              <a:t>Agenda</a:t>
            </a:r>
            <a:endParaRPr/>
          </a:p>
        </p:txBody>
      </p:sp>
      <p:pic>
        <p:nvPicPr>
          <p:cNvPr id="367" name="Google Shape;367;p3"/>
          <p:cNvPicPr preferRelativeResize="0"/>
          <p:nvPr/>
        </p:nvPicPr>
        <p:blipFill rotWithShape="1">
          <a:blip r:embed="rId3">
            <a:alphaModFix/>
          </a:blip>
          <a:srcRect t="8009"/>
          <a:stretch/>
        </p:blipFill>
        <p:spPr>
          <a:xfrm>
            <a:off x="6383337" y="549274"/>
            <a:ext cx="5257800" cy="6308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3"/>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521" name="Google Shape;521;p13"/>
          <p:cNvSpPr/>
          <p:nvPr/>
        </p:nvSpPr>
        <p:spPr>
          <a:xfrm>
            <a:off x="550863" y="2257281"/>
            <a:ext cx="3506976" cy="30654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Additionally, people with COVID‑19 and acute respiratory distress syndrome (ARDS) have classical serum biomarkers of CRS, including elevated C-reactive protein (CRP), lactate dehydrogenase (LDH), D-dimer, and ferritin.</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a:solidFill>
                  <a:schemeClr val="dk1"/>
                </a:solidFill>
                <a:latin typeface="Calibri"/>
                <a:ea typeface="Calibri"/>
                <a:cs typeface="Calibri"/>
                <a:sym typeface="Calibri"/>
              </a:rPr>
              <a:t>Bullet level 2</a:t>
            </a:r>
            <a:endParaRPr/>
          </a:p>
          <a:p>
            <a:pPr marL="536575" marR="0" lvl="3" indent="-177800" algn="l" rtl="0">
              <a:lnSpc>
                <a:spcPct val="95000"/>
              </a:lnSpc>
              <a:spcBef>
                <a:spcPts val="1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3</a:t>
            </a:r>
            <a:endParaRPr sz="1400" b="0" i="0" u="none" strike="noStrike" cap="none">
              <a:solidFill>
                <a:schemeClr val="dk1"/>
              </a:solidFill>
              <a:latin typeface="Calibri"/>
              <a:ea typeface="Calibri"/>
              <a:cs typeface="Calibri"/>
              <a:sym typeface="Calibri"/>
            </a:endParaRPr>
          </a:p>
        </p:txBody>
      </p:sp>
      <p:sp>
        <p:nvSpPr>
          <p:cNvPr id="522" name="Google Shape;522;p13"/>
          <p:cNvSpPr/>
          <p:nvPr/>
        </p:nvSpPr>
        <p:spPr>
          <a:xfrm>
            <a:off x="550863" y="1857375"/>
            <a:ext cx="3506976" cy="276999"/>
          </a:xfrm>
          <a:prstGeom prst="rect">
            <a:avLst/>
          </a:prstGeom>
          <a:solidFill>
            <a:srgbClr val="FEFEFE"/>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p:txBody>
      </p:sp>
      <p:sp>
        <p:nvSpPr>
          <p:cNvPr id="523" name="Google Shape;523;p13"/>
          <p:cNvSpPr txBox="1">
            <a:spLocks noGrp="1"/>
          </p:cNvSpPr>
          <p:nvPr>
            <p:ph type="ftr" idx="11"/>
          </p:nvPr>
        </p:nvSpPr>
        <p:spPr>
          <a:xfrm>
            <a:off x="550862" y="6465614"/>
            <a:ext cx="1986121" cy="138499"/>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None/>
            </a:pPr>
            <a:r>
              <a:rPr lang="en-US"/>
              <a:t>SOURCE: &lt;Placeholder for the source&gt;</a:t>
            </a:r>
            <a:endParaRPr/>
          </a:p>
        </p:txBody>
      </p:sp>
      <p:sp>
        <p:nvSpPr>
          <p:cNvPr id="524" name="Google Shape;524;p13"/>
          <p:cNvSpPr/>
          <p:nvPr/>
        </p:nvSpPr>
        <p:spPr>
          <a:xfrm>
            <a:off x="4348181" y="2257281"/>
            <a:ext cx="3497982" cy="30654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Additionally, people with COVID‑19 and acute respiratory distress syndrome (ARDS) have classical serum biomarkers of CRS, including elevated C-reactive protein (CRP), lactate dehydrogenase (LDH), D-dimer, and ferritin.</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a:solidFill>
                  <a:schemeClr val="dk1"/>
                </a:solidFill>
                <a:latin typeface="Calibri"/>
                <a:ea typeface="Calibri"/>
                <a:cs typeface="Calibri"/>
                <a:sym typeface="Calibri"/>
              </a:rPr>
              <a:t>Bullet level 2</a:t>
            </a:r>
            <a:endParaRPr/>
          </a:p>
          <a:p>
            <a:pPr marL="536575" marR="0" lvl="3" indent="-177800" algn="l" rtl="0">
              <a:lnSpc>
                <a:spcPct val="95000"/>
              </a:lnSpc>
              <a:spcBef>
                <a:spcPts val="1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3</a:t>
            </a:r>
            <a:endParaRPr sz="1400" b="0" i="0" u="none" strike="noStrike" cap="none">
              <a:solidFill>
                <a:schemeClr val="dk1"/>
              </a:solidFill>
              <a:latin typeface="Calibri"/>
              <a:ea typeface="Calibri"/>
              <a:cs typeface="Calibri"/>
              <a:sym typeface="Calibri"/>
            </a:endParaRPr>
          </a:p>
        </p:txBody>
      </p:sp>
      <p:sp>
        <p:nvSpPr>
          <p:cNvPr id="525" name="Google Shape;525;p13"/>
          <p:cNvSpPr/>
          <p:nvPr/>
        </p:nvSpPr>
        <p:spPr>
          <a:xfrm>
            <a:off x="4348181" y="1857375"/>
            <a:ext cx="3497982" cy="276999"/>
          </a:xfrm>
          <a:prstGeom prst="rect">
            <a:avLst/>
          </a:prstGeom>
          <a:solidFill>
            <a:srgbClr val="FEFEFE"/>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p:txBody>
      </p:sp>
      <p:cxnSp>
        <p:nvCxnSpPr>
          <p:cNvPr id="526" name="Google Shape;526;p13"/>
          <p:cNvCxnSpPr/>
          <p:nvPr/>
        </p:nvCxnSpPr>
        <p:spPr>
          <a:xfrm>
            <a:off x="8503321" y="1857375"/>
            <a:ext cx="0" cy="4440037"/>
          </a:xfrm>
          <a:prstGeom prst="straightConnector1">
            <a:avLst/>
          </a:prstGeom>
          <a:noFill/>
          <a:ln w="19050" cap="flat" cmpd="sng">
            <a:solidFill>
              <a:schemeClr val="dk2"/>
            </a:solidFill>
            <a:prstDash val="solid"/>
            <a:miter lim="800000"/>
            <a:headEnd type="none" w="sm" len="sm"/>
            <a:tailEnd type="none" w="sm" len="sm"/>
          </a:ln>
        </p:spPr>
      </p:cxnSp>
      <p:grpSp>
        <p:nvGrpSpPr>
          <p:cNvPr id="527" name="Google Shape;527;p13"/>
          <p:cNvGrpSpPr/>
          <p:nvPr/>
        </p:nvGrpSpPr>
        <p:grpSpPr>
          <a:xfrm>
            <a:off x="8359321" y="3933393"/>
            <a:ext cx="288000" cy="288000"/>
            <a:chOff x="550862" y="2496471"/>
            <a:chExt cx="360000" cy="360000"/>
          </a:xfrm>
        </p:grpSpPr>
        <p:sp>
          <p:nvSpPr>
            <p:cNvPr id="528" name="Google Shape;528;p13"/>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29" name="Google Shape;529;p13"/>
            <p:cNvPicPr preferRelativeResize="0"/>
            <p:nvPr/>
          </p:nvPicPr>
          <p:blipFill rotWithShape="1">
            <a:blip r:embed="rId3">
              <a:alphaModFix/>
            </a:blip>
            <a:srcRect/>
            <a:stretch/>
          </p:blipFill>
          <p:spPr>
            <a:xfrm>
              <a:off x="550862" y="2496471"/>
              <a:ext cx="360000" cy="360000"/>
            </a:xfrm>
            <a:prstGeom prst="rect">
              <a:avLst/>
            </a:prstGeom>
            <a:noFill/>
            <a:ln>
              <a:noFill/>
            </a:ln>
          </p:spPr>
        </p:pic>
      </p:grpSp>
      <p:graphicFrame>
        <p:nvGraphicFramePr>
          <p:cNvPr id="530" name="Google Shape;530;p13"/>
          <p:cNvGraphicFramePr/>
          <p:nvPr/>
        </p:nvGraphicFramePr>
        <p:xfrm>
          <a:off x="8861425" y="2822575"/>
          <a:ext cx="2511425" cy="2511425"/>
        </p:xfrm>
        <a:graphic>
          <a:graphicData uri="http://schemas.openxmlformats.org/drawingml/2006/chart">
            <c:chart xmlns:c="http://schemas.openxmlformats.org/drawingml/2006/chart" xmlns:r="http://schemas.openxmlformats.org/officeDocument/2006/relationships" r:id="rId4"/>
          </a:graphicData>
        </a:graphic>
      </p:graphicFrame>
      <p:sp>
        <p:nvSpPr>
          <p:cNvPr id="531" name="Google Shape;531;p13"/>
          <p:cNvSpPr/>
          <p:nvPr/>
        </p:nvSpPr>
        <p:spPr>
          <a:xfrm>
            <a:off x="8904288" y="2868613"/>
            <a:ext cx="561975" cy="203200"/>
          </a:xfrm>
          <a:prstGeom prst="rect">
            <a:avLst/>
          </a:prstGeom>
          <a:noFill/>
          <a:ln>
            <a:noFill/>
          </a:ln>
        </p:spPr>
        <p:txBody>
          <a:bodyPr spcFirstLastPara="1" wrap="square" lIns="0" tIns="0" rIns="0" bIns="0" anchor="ctr" anchorCtr="0">
            <a:noAutofit/>
          </a:bodyPr>
          <a:lstStyle/>
          <a:p>
            <a:pPr marL="0" marR="0" lvl="0" indent="0" algn="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Series 3</a:t>
            </a:r>
            <a:endParaRPr sz="1400">
              <a:solidFill>
                <a:schemeClr val="dk1"/>
              </a:solidFill>
              <a:latin typeface="Calibri"/>
              <a:ea typeface="Calibri"/>
              <a:cs typeface="Calibri"/>
              <a:sym typeface="Calibri"/>
            </a:endParaRPr>
          </a:p>
        </p:txBody>
      </p:sp>
      <p:sp>
        <p:nvSpPr>
          <p:cNvPr id="532" name="Google Shape;532;p13"/>
          <p:cNvSpPr/>
          <p:nvPr/>
        </p:nvSpPr>
        <p:spPr>
          <a:xfrm>
            <a:off x="10755313" y="2860675"/>
            <a:ext cx="561975" cy="203200"/>
          </a:xfrm>
          <a:prstGeom prst="rect">
            <a:avLst/>
          </a:prstGeom>
          <a:noFill/>
          <a:ln>
            <a:noFill/>
          </a:ln>
        </p:spPr>
        <p:txBody>
          <a:bodyPr spcFirstLastPara="1" wrap="square" lIns="0" tIns="0" rIns="0" bIns="0" anchor="ctr" anchorCtr="0">
            <a:no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Series 1</a:t>
            </a:r>
            <a:endParaRPr sz="1400">
              <a:solidFill>
                <a:schemeClr val="dk1"/>
              </a:solidFill>
              <a:latin typeface="Calibri"/>
              <a:ea typeface="Calibri"/>
              <a:cs typeface="Calibri"/>
              <a:sym typeface="Calibri"/>
            </a:endParaRPr>
          </a:p>
        </p:txBody>
      </p:sp>
      <p:sp>
        <p:nvSpPr>
          <p:cNvPr id="533" name="Google Shape;533;p13"/>
          <p:cNvSpPr/>
          <p:nvPr/>
        </p:nvSpPr>
        <p:spPr>
          <a:xfrm>
            <a:off x="8870950" y="5062538"/>
            <a:ext cx="561975" cy="203200"/>
          </a:xfrm>
          <a:prstGeom prst="rect">
            <a:avLst/>
          </a:prstGeom>
          <a:noFill/>
          <a:ln>
            <a:noFill/>
          </a:ln>
        </p:spPr>
        <p:txBody>
          <a:bodyPr spcFirstLastPara="1" wrap="square" lIns="0" tIns="0" rIns="0" bIns="0" anchor="ctr" anchorCtr="0">
            <a:noAutofit/>
          </a:bodyPr>
          <a:lstStyle/>
          <a:p>
            <a:pPr marL="0" marR="0" lvl="0" indent="0" algn="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Series 2</a:t>
            </a:r>
            <a:endParaRPr sz="14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15"/>
          <p:cNvPicPr preferRelativeResize="0"/>
          <p:nvPr/>
        </p:nvPicPr>
        <p:blipFill rotWithShape="1">
          <a:blip r:embed="rId3">
            <a:alphaModFix/>
          </a:blip>
          <a:srcRect b="11896"/>
          <a:stretch/>
        </p:blipFill>
        <p:spPr>
          <a:xfrm>
            <a:off x="0" y="1"/>
            <a:ext cx="12192000" cy="6858000"/>
          </a:xfrm>
          <a:prstGeom prst="rect">
            <a:avLst/>
          </a:prstGeom>
          <a:noFill/>
          <a:ln>
            <a:noFill/>
          </a:ln>
        </p:spPr>
      </p:pic>
      <p:sp>
        <p:nvSpPr>
          <p:cNvPr id="554" name="Google Shape;554;p15"/>
          <p:cNvSpPr/>
          <p:nvPr/>
        </p:nvSpPr>
        <p:spPr>
          <a:xfrm>
            <a:off x="0" y="0"/>
            <a:ext cx="12192000" cy="6858000"/>
          </a:xfrm>
          <a:prstGeom prst="rect">
            <a:avLst/>
          </a:prstGeom>
          <a:gradFill>
            <a:gsLst>
              <a:gs pos="0">
                <a:srgbClr val="062379"/>
              </a:gs>
              <a:gs pos="32000">
                <a:srgbClr val="062379"/>
              </a:gs>
              <a:gs pos="61000">
                <a:srgbClr val="0934B6">
                  <a:alpha val="94901"/>
                </a:srgbClr>
              </a:gs>
              <a:gs pos="86000">
                <a:srgbClr val="036DFF">
                  <a:alpha val="94901"/>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55" name="Google Shape;555;p15"/>
          <p:cNvGrpSpPr/>
          <p:nvPr/>
        </p:nvGrpSpPr>
        <p:grpSpPr>
          <a:xfrm>
            <a:off x="11998459" y="6162188"/>
            <a:ext cx="68500" cy="441925"/>
            <a:chOff x="11998459" y="6162188"/>
            <a:chExt cx="68500" cy="441925"/>
          </a:xfrm>
        </p:grpSpPr>
        <p:sp>
          <p:nvSpPr>
            <p:cNvPr id="556" name="Google Shape;556;p1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1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1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1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1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1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1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1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1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5" name="Google Shape;565;p1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6" name="Google Shape;566;p1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7" name="Google Shape;567;p1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1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569" name="Google Shape;569;p1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570" name="Google Shape;570;p1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chemeClr val="lt1"/>
                </a:solidFill>
                <a:latin typeface="Calibri"/>
                <a:ea typeface="Calibri"/>
                <a:cs typeface="Calibri"/>
                <a:sym typeface="Calibri"/>
              </a:rPr>
              <a:t>21</a:t>
            </a:fld>
            <a:endParaRPr sz="1000" b="0" i="0" u="none" strike="noStrike" cap="none">
              <a:solidFill>
                <a:schemeClr val="lt1"/>
              </a:solidFill>
              <a:latin typeface="Calibri"/>
              <a:ea typeface="Calibri"/>
              <a:cs typeface="Calibri"/>
              <a:sym typeface="Calibri"/>
            </a:endParaRPr>
          </a:p>
        </p:txBody>
      </p:sp>
      <p:sp>
        <p:nvSpPr>
          <p:cNvPr id="571" name="Google Shape;571;p15"/>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3E1D3"/>
              </a:buClr>
              <a:buSzPts val="3200"/>
              <a:buFont typeface="Franklin Gothic"/>
              <a:buNone/>
            </a:pPr>
            <a:r>
              <a:rPr lang="en-US">
                <a:solidFill>
                  <a:srgbClr val="43E1D3"/>
                </a:solidFill>
              </a:rPr>
              <a:t>&lt;Slide Title&gt;</a:t>
            </a:r>
            <a:endParaRPr/>
          </a:p>
        </p:txBody>
      </p:sp>
      <p:cxnSp>
        <p:nvCxnSpPr>
          <p:cNvPr id="572" name="Google Shape;572;p15"/>
          <p:cNvCxnSpPr/>
          <p:nvPr/>
        </p:nvCxnSpPr>
        <p:spPr>
          <a:xfrm>
            <a:off x="539400" y="484910"/>
            <a:ext cx="540000" cy="0"/>
          </a:xfrm>
          <a:prstGeom prst="straightConnector1">
            <a:avLst/>
          </a:prstGeom>
          <a:noFill/>
          <a:ln w="38100" cap="flat" cmpd="sng">
            <a:solidFill>
              <a:srgbClr val="43E1D3"/>
            </a:solidFill>
            <a:prstDash val="solid"/>
            <a:miter lim="800000"/>
            <a:headEnd type="none" w="sm" len="sm"/>
            <a:tailEnd type="none" w="sm" len="sm"/>
          </a:ln>
        </p:spPr>
      </p:cxnSp>
      <p:sp>
        <p:nvSpPr>
          <p:cNvPr id="573" name="Google Shape;573;p15"/>
          <p:cNvSpPr/>
          <p:nvPr/>
        </p:nvSpPr>
        <p:spPr>
          <a:xfrm>
            <a:off x="550863" y="3880956"/>
            <a:ext cx="2559476"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(Dummy Text)… A presentation program is often used generate the presentation content</a:t>
            </a:r>
            <a:endParaRPr/>
          </a:p>
        </p:txBody>
      </p:sp>
      <p:sp>
        <p:nvSpPr>
          <p:cNvPr id="574" name="Google Shape;574;p15"/>
          <p:cNvSpPr/>
          <p:nvPr/>
        </p:nvSpPr>
        <p:spPr>
          <a:xfrm>
            <a:off x="550863" y="3388450"/>
            <a:ext cx="2559476" cy="33855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200" b="1">
                <a:solidFill>
                  <a:srgbClr val="43E1D3"/>
                </a:solidFill>
                <a:latin typeface="Calibri"/>
                <a:ea typeface="Calibri"/>
                <a:cs typeface="Calibri"/>
                <a:sym typeface="Calibri"/>
              </a:rPr>
              <a:t>Heading</a:t>
            </a:r>
            <a:endParaRPr/>
          </a:p>
        </p:txBody>
      </p:sp>
      <p:cxnSp>
        <p:nvCxnSpPr>
          <p:cNvPr id="575" name="Google Shape;575;p15"/>
          <p:cNvCxnSpPr/>
          <p:nvPr/>
        </p:nvCxnSpPr>
        <p:spPr>
          <a:xfrm rot="10800000" flipH="1">
            <a:off x="550863" y="3796352"/>
            <a:ext cx="2559476" cy="1"/>
          </a:xfrm>
          <a:prstGeom prst="straightConnector1">
            <a:avLst/>
          </a:prstGeom>
          <a:noFill/>
          <a:ln w="9525" cap="flat" cmpd="sng">
            <a:solidFill>
              <a:srgbClr val="43E1D3"/>
            </a:solidFill>
            <a:prstDash val="solid"/>
            <a:miter lim="800000"/>
            <a:headEnd type="none" w="sm" len="sm"/>
            <a:tailEnd type="none" w="sm" len="sm"/>
          </a:ln>
        </p:spPr>
      </p:cxnSp>
      <p:sp>
        <p:nvSpPr>
          <p:cNvPr id="576" name="Google Shape;576;p15"/>
          <p:cNvSpPr/>
          <p:nvPr/>
        </p:nvSpPr>
        <p:spPr>
          <a:xfrm>
            <a:off x="3396662" y="3880956"/>
            <a:ext cx="2559476"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(Dummy Text)… A presentation program is often used generate the presentation content</a:t>
            </a:r>
            <a:endParaRPr/>
          </a:p>
        </p:txBody>
      </p:sp>
      <p:sp>
        <p:nvSpPr>
          <p:cNvPr id="577" name="Google Shape;577;p15"/>
          <p:cNvSpPr/>
          <p:nvPr/>
        </p:nvSpPr>
        <p:spPr>
          <a:xfrm>
            <a:off x="3396662" y="3388450"/>
            <a:ext cx="2559476" cy="33855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200" b="1">
                <a:solidFill>
                  <a:srgbClr val="43E1D3"/>
                </a:solidFill>
                <a:latin typeface="Calibri"/>
                <a:ea typeface="Calibri"/>
                <a:cs typeface="Calibri"/>
                <a:sym typeface="Calibri"/>
              </a:rPr>
              <a:t>Heading</a:t>
            </a:r>
            <a:endParaRPr/>
          </a:p>
        </p:txBody>
      </p:sp>
      <p:cxnSp>
        <p:nvCxnSpPr>
          <p:cNvPr id="578" name="Google Shape;578;p15"/>
          <p:cNvCxnSpPr/>
          <p:nvPr/>
        </p:nvCxnSpPr>
        <p:spPr>
          <a:xfrm rot="10800000" flipH="1">
            <a:off x="3396662" y="3796352"/>
            <a:ext cx="2559476" cy="1"/>
          </a:xfrm>
          <a:prstGeom prst="straightConnector1">
            <a:avLst/>
          </a:prstGeom>
          <a:noFill/>
          <a:ln w="9525" cap="flat" cmpd="sng">
            <a:solidFill>
              <a:srgbClr val="43E1D3"/>
            </a:solidFill>
            <a:prstDash val="solid"/>
            <a:miter lim="800000"/>
            <a:headEnd type="none" w="sm" len="sm"/>
            <a:tailEnd type="none" w="sm" len="sm"/>
          </a:ln>
        </p:spPr>
      </p:cxnSp>
      <p:sp>
        <p:nvSpPr>
          <p:cNvPr id="579" name="Google Shape;579;p15"/>
          <p:cNvSpPr/>
          <p:nvPr/>
        </p:nvSpPr>
        <p:spPr>
          <a:xfrm>
            <a:off x="6235863" y="3880956"/>
            <a:ext cx="2559476"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(Dummy Text)… A presentation program is often used generate the presentation content</a:t>
            </a:r>
            <a:endParaRPr/>
          </a:p>
        </p:txBody>
      </p:sp>
      <p:sp>
        <p:nvSpPr>
          <p:cNvPr id="580" name="Google Shape;580;p15"/>
          <p:cNvSpPr/>
          <p:nvPr/>
        </p:nvSpPr>
        <p:spPr>
          <a:xfrm>
            <a:off x="6235863" y="3388450"/>
            <a:ext cx="2559476" cy="33855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200" b="1">
                <a:solidFill>
                  <a:srgbClr val="43E1D3"/>
                </a:solidFill>
                <a:latin typeface="Calibri"/>
                <a:ea typeface="Calibri"/>
                <a:cs typeface="Calibri"/>
                <a:sym typeface="Calibri"/>
              </a:rPr>
              <a:t>Heading</a:t>
            </a:r>
            <a:endParaRPr/>
          </a:p>
        </p:txBody>
      </p:sp>
      <p:cxnSp>
        <p:nvCxnSpPr>
          <p:cNvPr id="581" name="Google Shape;581;p15"/>
          <p:cNvCxnSpPr/>
          <p:nvPr/>
        </p:nvCxnSpPr>
        <p:spPr>
          <a:xfrm rot="10800000" flipH="1">
            <a:off x="6235863" y="3796352"/>
            <a:ext cx="2559476" cy="1"/>
          </a:xfrm>
          <a:prstGeom prst="straightConnector1">
            <a:avLst/>
          </a:prstGeom>
          <a:noFill/>
          <a:ln w="9525" cap="flat" cmpd="sng">
            <a:solidFill>
              <a:srgbClr val="43E1D3"/>
            </a:solidFill>
            <a:prstDash val="solid"/>
            <a:miter lim="800000"/>
            <a:headEnd type="none" w="sm" len="sm"/>
            <a:tailEnd type="none" w="sm" len="sm"/>
          </a:ln>
        </p:spPr>
      </p:cxnSp>
      <p:sp>
        <p:nvSpPr>
          <p:cNvPr id="582" name="Google Shape;582;p15"/>
          <p:cNvSpPr/>
          <p:nvPr/>
        </p:nvSpPr>
        <p:spPr>
          <a:xfrm>
            <a:off x="9069963" y="3880956"/>
            <a:ext cx="2559476"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(Dummy Text)… A presentation program is often used generate the presentation content</a:t>
            </a:r>
            <a:endParaRPr/>
          </a:p>
        </p:txBody>
      </p:sp>
      <p:sp>
        <p:nvSpPr>
          <p:cNvPr id="583" name="Google Shape;583;p15"/>
          <p:cNvSpPr/>
          <p:nvPr/>
        </p:nvSpPr>
        <p:spPr>
          <a:xfrm>
            <a:off x="9069963" y="3388450"/>
            <a:ext cx="2559476" cy="33855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200" b="1">
                <a:solidFill>
                  <a:srgbClr val="43E1D3"/>
                </a:solidFill>
                <a:latin typeface="Calibri"/>
                <a:ea typeface="Calibri"/>
                <a:cs typeface="Calibri"/>
                <a:sym typeface="Calibri"/>
              </a:rPr>
              <a:t>Heading</a:t>
            </a:r>
            <a:endParaRPr/>
          </a:p>
        </p:txBody>
      </p:sp>
      <p:cxnSp>
        <p:nvCxnSpPr>
          <p:cNvPr id="584" name="Google Shape;584;p15"/>
          <p:cNvCxnSpPr/>
          <p:nvPr/>
        </p:nvCxnSpPr>
        <p:spPr>
          <a:xfrm rot="10800000" flipH="1">
            <a:off x="9069963" y="3796352"/>
            <a:ext cx="2559476" cy="1"/>
          </a:xfrm>
          <a:prstGeom prst="straightConnector1">
            <a:avLst/>
          </a:prstGeom>
          <a:noFill/>
          <a:ln w="9525" cap="flat" cmpd="sng">
            <a:solidFill>
              <a:srgbClr val="43E1D3"/>
            </a:solidFill>
            <a:prstDash val="solid"/>
            <a:miter lim="800000"/>
            <a:headEnd type="none" w="sm" len="sm"/>
            <a:tailEnd type="none" w="sm" len="sm"/>
          </a:ln>
        </p:spPr>
      </p:cxnSp>
      <p:pic>
        <p:nvPicPr>
          <p:cNvPr id="585" name="Google Shape;585;p15"/>
          <p:cNvPicPr preferRelativeResize="0"/>
          <p:nvPr/>
        </p:nvPicPr>
        <p:blipFill rotWithShape="1">
          <a:blip r:embed="rId4">
            <a:alphaModFix/>
          </a:blip>
          <a:srcRect/>
          <a:stretch/>
        </p:blipFill>
        <p:spPr>
          <a:xfrm>
            <a:off x="1483361" y="2366483"/>
            <a:ext cx="694482" cy="694482"/>
          </a:xfrm>
          <a:prstGeom prst="rect">
            <a:avLst/>
          </a:prstGeom>
          <a:noFill/>
          <a:ln>
            <a:noFill/>
          </a:ln>
        </p:spPr>
      </p:pic>
      <p:pic>
        <p:nvPicPr>
          <p:cNvPr id="586" name="Google Shape;586;p15"/>
          <p:cNvPicPr preferRelativeResize="0"/>
          <p:nvPr/>
        </p:nvPicPr>
        <p:blipFill rotWithShape="1">
          <a:blip r:embed="rId5">
            <a:alphaModFix/>
          </a:blip>
          <a:srcRect/>
          <a:stretch/>
        </p:blipFill>
        <p:spPr>
          <a:xfrm>
            <a:off x="4222954" y="2267196"/>
            <a:ext cx="893056" cy="893056"/>
          </a:xfrm>
          <a:prstGeom prst="rect">
            <a:avLst/>
          </a:prstGeom>
          <a:noFill/>
          <a:ln>
            <a:noFill/>
          </a:ln>
        </p:spPr>
      </p:pic>
      <p:pic>
        <p:nvPicPr>
          <p:cNvPr id="587" name="Google Shape;587;p15"/>
          <p:cNvPicPr preferRelativeResize="0"/>
          <p:nvPr/>
        </p:nvPicPr>
        <p:blipFill rotWithShape="1">
          <a:blip r:embed="rId6">
            <a:alphaModFix/>
          </a:blip>
          <a:srcRect/>
          <a:stretch/>
        </p:blipFill>
        <p:spPr>
          <a:xfrm>
            <a:off x="7149380" y="2365800"/>
            <a:ext cx="695848" cy="695848"/>
          </a:xfrm>
          <a:prstGeom prst="rect">
            <a:avLst/>
          </a:prstGeom>
          <a:noFill/>
          <a:ln>
            <a:noFill/>
          </a:ln>
        </p:spPr>
      </p:pic>
      <p:pic>
        <p:nvPicPr>
          <p:cNvPr id="588" name="Google Shape;588;p15"/>
          <p:cNvPicPr preferRelativeResize="0"/>
          <p:nvPr/>
        </p:nvPicPr>
        <p:blipFill rotWithShape="1">
          <a:blip r:embed="rId7">
            <a:alphaModFix/>
          </a:blip>
          <a:srcRect/>
          <a:stretch/>
        </p:blipFill>
        <p:spPr>
          <a:xfrm>
            <a:off x="10087590" y="2392154"/>
            <a:ext cx="643140" cy="6431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594" name="Google Shape;594;p16"/>
          <p:cNvSpPr/>
          <p:nvPr/>
        </p:nvSpPr>
        <p:spPr>
          <a:xfrm>
            <a:off x="0" y="0"/>
            <a:ext cx="12192000" cy="6858000"/>
          </a:xfrm>
          <a:prstGeom prst="rect">
            <a:avLst/>
          </a:prstGeom>
          <a:gradFill>
            <a:gsLst>
              <a:gs pos="0">
                <a:srgbClr val="062379">
                  <a:alpha val="89803"/>
                </a:srgbClr>
              </a:gs>
              <a:gs pos="32000">
                <a:srgbClr val="062379">
                  <a:alpha val="89803"/>
                </a:srgbClr>
              </a:gs>
              <a:gs pos="61000">
                <a:srgbClr val="0934B6">
                  <a:alpha val="84705"/>
                </a:srgbClr>
              </a:gs>
              <a:gs pos="86000">
                <a:srgbClr val="036DFF">
                  <a:alpha val="74901"/>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95" name="Google Shape;595;p16"/>
          <p:cNvGrpSpPr/>
          <p:nvPr/>
        </p:nvGrpSpPr>
        <p:grpSpPr>
          <a:xfrm>
            <a:off x="11998459" y="6162188"/>
            <a:ext cx="68500" cy="441925"/>
            <a:chOff x="11998459" y="6162188"/>
            <a:chExt cx="68500" cy="441925"/>
          </a:xfrm>
        </p:grpSpPr>
        <p:sp>
          <p:nvSpPr>
            <p:cNvPr id="596" name="Google Shape;596;p1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97" name="Google Shape;597;p1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98" name="Google Shape;598;p1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99" name="Google Shape;599;p1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0" name="Google Shape;600;p1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1" name="Google Shape;601;p1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2" name="Google Shape;602;p1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3" name="Google Shape;603;p1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1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5" name="Google Shape;605;p1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6" name="Google Shape;606;p1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7" name="Google Shape;607;p1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8" name="Google Shape;608;p1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609" name="Google Shape;609;p1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610" name="Google Shape;610;p1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chemeClr val="lt1"/>
                </a:solidFill>
                <a:latin typeface="Calibri"/>
                <a:ea typeface="Calibri"/>
                <a:cs typeface="Calibri"/>
                <a:sym typeface="Calibri"/>
              </a:rPr>
              <a:t>22</a:t>
            </a:fld>
            <a:endParaRPr sz="1000" b="0" i="0" u="none" strike="noStrike" cap="none">
              <a:solidFill>
                <a:schemeClr val="lt1"/>
              </a:solidFill>
              <a:latin typeface="Calibri"/>
              <a:ea typeface="Calibri"/>
              <a:cs typeface="Calibri"/>
              <a:sym typeface="Calibri"/>
            </a:endParaRPr>
          </a:p>
        </p:txBody>
      </p:sp>
      <p:sp>
        <p:nvSpPr>
          <p:cNvPr id="611" name="Google Shape;611;p16"/>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3E1D3"/>
              </a:buClr>
              <a:buSzPts val="3200"/>
              <a:buFont typeface="Franklin Gothic"/>
              <a:buNone/>
            </a:pPr>
            <a:r>
              <a:rPr lang="en-US">
                <a:solidFill>
                  <a:srgbClr val="43E1D3"/>
                </a:solidFill>
              </a:rPr>
              <a:t>&lt;Slide Title&gt;</a:t>
            </a:r>
            <a:endParaRPr/>
          </a:p>
        </p:txBody>
      </p:sp>
      <p:cxnSp>
        <p:nvCxnSpPr>
          <p:cNvPr id="612" name="Google Shape;612;p16"/>
          <p:cNvCxnSpPr/>
          <p:nvPr/>
        </p:nvCxnSpPr>
        <p:spPr>
          <a:xfrm>
            <a:off x="539400" y="484910"/>
            <a:ext cx="540000" cy="0"/>
          </a:xfrm>
          <a:prstGeom prst="straightConnector1">
            <a:avLst/>
          </a:prstGeom>
          <a:noFill/>
          <a:ln w="38100" cap="flat" cmpd="sng">
            <a:solidFill>
              <a:srgbClr val="43E1D3"/>
            </a:solidFill>
            <a:prstDash val="solid"/>
            <a:miter lim="800000"/>
            <a:headEnd type="none" w="sm" len="sm"/>
            <a:tailEnd type="none" w="sm" len="sm"/>
          </a:ln>
        </p:spPr>
      </p:cxnSp>
      <p:sp>
        <p:nvSpPr>
          <p:cNvPr id="613" name="Google Shape;613;p16"/>
          <p:cNvSpPr/>
          <p:nvPr/>
        </p:nvSpPr>
        <p:spPr>
          <a:xfrm>
            <a:off x="550863" y="344442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14" name="Google Shape;614;p16"/>
          <p:cNvSpPr/>
          <p:nvPr/>
        </p:nvSpPr>
        <p:spPr>
          <a:xfrm>
            <a:off x="550865" y="344609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5" name="Google Shape;615;p16"/>
          <p:cNvSpPr/>
          <p:nvPr/>
        </p:nvSpPr>
        <p:spPr>
          <a:xfrm>
            <a:off x="550863" y="503147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16" name="Google Shape;616;p16"/>
          <p:cNvSpPr/>
          <p:nvPr/>
        </p:nvSpPr>
        <p:spPr>
          <a:xfrm>
            <a:off x="550865" y="503314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7" name="Google Shape;617;p16"/>
          <p:cNvSpPr/>
          <p:nvPr/>
        </p:nvSpPr>
        <p:spPr>
          <a:xfrm>
            <a:off x="550863" y="185737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18" name="Google Shape;618;p16"/>
          <p:cNvSpPr/>
          <p:nvPr/>
        </p:nvSpPr>
        <p:spPr>
          <a:xfrm>
            <a:off x="550865" y="185904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9" name="Google Shape;619;p16"/>
          <p:cNvSpPr/>
          <p:nvPr/>
        </p:nvSpPr>
        <p:spPr>
          <a:xfrm>
            <a:off x="550865" y="3444424"/>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0" name="Google Shape;620;p16"/>
          <p:cNvSpPr/>
          <p:nvPr/>
        </p:nvSpPr>
        <p:spPr>
          <a:xfrm>
            <a:off x="550865" y="5031474"/>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16"/>
          <p:cNvSpPr/>
          <p:nvPr/>
        </p:nvSpPr>
        <p:spPr>
          <a:xfrm>
            <a:off x="811101" y="361204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
        <p:nvSpPr>
          <p:cNvPr id="622" name="Google Shape;622;p16"/>
          <p:cNvSpPr/>
          <p:nvPr/>
        </p:nvSpPr>
        <p:spPr>
          <a:xfrm>
            <a:off x="811101" y="519909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
        <p:nvSpPr>
          <p:cNvPr id="623" name="Google Shape;623;p16"/>
          <p:cNvSpPr/>
          <p:nvPr/>
        </p:nvSpPr>
        <p:spPr>
          <a:xfrm>
            <a:off x="811101" y="202499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
        <p:nvSpPr>
          <p:cNvPr id="624" name="Google Shape;624;p16"/>
          <p:cNvSpPr/>
          <p:nvPr/>
        </p:nvSpPr>
        <p:spPr>
          <a:xfrm>
            <a:off x="6240464" y="344442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25" name="Google Shape;625;p16"/>
          <p:cNvSpPr/>
          <p:nvPr/>
        </p:nvSpPr>
        <p:spPr>
          <a:xfrm>
            <a:off x="6240466" y="344609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16"/>
          <p:cNvSpPr/>
          <p:nvPr/>
        </p:nvSpPr>
        <p:spPr>
          <a:xfrm>
            <a:off x="6240464" y="503147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27" name="Google Shape;627;p16"/>
          <p:cNvSpPr/>
          <p:nvPr/>
        </p:nvSpPr>
        <p:spPr>
          <a:xfrm>
            <a:off x="6240466" y="503314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16"/>
          <p:cNvSpPr/>
          <p:nvPr/>
        </p:nvSpPr>
        <p:spPr>
          <a:xfrm>
            <a:off x="6240464" y="185737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29" name="Google Shape;629;p16"/>
          <p:cNvSpPr/>
          <p:nvPr/>
        </p:nvSpPr>
        <p:spPr>
          <a:xfrm>
            <a:off x="6240466" y="185904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16"/>
          <p:cNvSpPr/>
          <p:nvPr/>
        </p:nvSpPr>
        <p:spPr>
          <a:xfrm>
            <a:off x="6240466" y="3444424"/>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16"/>
          <p:cNvSpPr/>
          <p:nvPr/>
        </p:nvSpPr>
        <p:spPr>
          <a:xfrm>
            <a:off x="6240466" y="5031474"/>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16"/>
          <p:cNvSpPr/>
          <p:nvPr/>
        </p:nvSpPr>
        <p:spPr>
          <a:xfrm>
            <a:off x="6500702" y="361204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
        <p:nvSpPr>
          <p:cNvPr id="633" name="Google Shape;633;p16"/>
          <p:cNvSpPr/>
          <p:nvPr/>
        </p:nvSpPr>
        <p:spPr>
          <a:xfrm>
            <a:off x="6500702" y="519909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
        <p:nvSpPr>
          <p:cNvPr id="634" name="Google Shape;634;p16"/>
          <p:cNvSpPr/>
          <p:nvPr/>
        </p:nvSpPr>
        <p:spPr>
          <a:xfrm>
            <a:off x="6500702" y="202499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7"/>
          <p:cNvSpPr txBox="1">
            <a:spLocks noGrp="1"/>
          </p:cNvSpPr>
          <p:nvPr>
            <p:ph type="title"/>
          </p:nvPr>
        </p:nvSpPr>
        <p:spPr>
          <a:xfrm>
            <a:off x="549232" y="562841"/>
            <a:ext cx="3077171" cy="83715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640" name="Google Shape;640;p17"/>
          <p:cNvSpPr/>
          <p:nvPr/>
        </p:nvSpPr>
        <p:spPr>
          <a:xfrm>
            <a:off x="550862" y="1857375"/>
            <a:ext cx="2964497" cy="2785314"/>
          </a:xfrm>
          <a:prstGeom prst="rect">
            <a:avLst/>
          </a:prstGeom>
          <a:noFill/>
          <a:ln>
            <a:noFill/>
          </a:ln>
        </p:spPr>
        <p:txBody>
          <a:bodyPr spcFirstLastPara="1" wrap="square" lIns="0" tIns="0" rIns="0" bIns="0" anchor="t" anchorCtr="0">
            <a:spAutoFit/>
          </a:bodyPr>
          <a:lstStyle/>
          <a:p>
            <a:pPr marL="0" marR="0" lvl="0" indent="0" algn="l" rtl="0">
              <a:lnSpc>
                <a:spcPct val="128571"/>
              </a:lnSpc>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lnSpc>
                <a:spcPct val="128571"/>
              </a:lnSpc>
              <a:spcBef>
                <a:spcPts val="2000"/>
              </a:spcBef>
              <a:spcAft>
                <a:spcPts val="0"/>
              </a:spcAft>
              <a:buNone/>
            </a:pPr>
            <a:r>
              <a:rPr lang="en-US" sz="1400">
                <a:solidFill>
                  <a:schemeClr val="dk1"/>
                </a:solidFill>
                <a:latin typeface="Calibri"/>
                <a:ea typeface="Calibri"/>
                <a:cs typeface="Calibri"/>
                <a:sym typeface="Calibri"/>
              </a:rPr>
              <a:t>Additionally, people with </a:t>
            </a:r>
            <a:r>
              <a:rPr lang="en-US" sz="1400" b="1">
                <a:solidFill>
                  <a:srgbClr val="000000"/>
                </a:solidFill>
                <a:latin typeface="Calibri"/>
                <a:ea typeface="Calibri"/>
                <a:cs typeface="Calibri"/>
                <a:sym typeface="Calibri"/>
              </a:rPr>
              <a:t>COVID‑19</a:t>
            </a:r>
            <a:r>
              <a:rPr lang="en-US" sz="1400">
                <a:solidFill>
                  <a:schemeClr val="dk1"/>
                </a:solidFill>
                <a:latin typeface="Calibri"/>
                <a:ea typeface="Calibri"/>
                <a:cs typeface="Calibri"/>
                <a:sym typeface="Calibri"/>
              </a:rPr>
              <a:t> and acute respiratory distress syndrome (ARDS) have classical serum biomarkers of CRS, including elevated C-reactive protein (CRP), lactate dehydrogenase (LDH), D-dimer, and ferritin.</a:t>
            </a:r>
            <a:endParaRPr/>
          </a:p>
        </p:txBody>
      </p:sp>
      <p:grpSp>
        <p:nvGrpSpPr>
          <p:cNvPr id="641" name="Google Shape;641;p17"/>
          <p:cNvGrpSpPr/>
          <p:nvPr/>
        </p:nvGrpSpPr>
        <p:grpSpPr>
          <a:xfrm>
            <a:off x="4480560" y="661205"/>
            <a:ext cx="818319" cy="818319"/>
            <a:chOff x="6096000" y="1181100"/>
            <a:chExt cx="818319" cy="818319"/>
          </a:xfrm>
        </p:grpSpPr>
        <p:sp>
          <p:nvSpPr>
            <p:cNvPr id="642" name="Google Shape;642;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43" name="Google Shape;643;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4" name="Google Shape;644;p17"/>
          <p:cNvSpPr txBox="1"/>
          <p:nvPr/>
        </p:nvSpPr>
        <p:spPr>
          <a:xfrm>
            <a:off x="5567747" y="615950"/>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1</a:t>
            </a:r>
            <a:endParaRPr/>
          </a:p>
          <a:p>
            <a:pPr marL="0" marR="0" lvl="0" indent="0" algn="l" rtl="0">
              <a:spcBef>
                <a:spcPts val="1000"/>
              </a:spcBef>
              <a:spcAft>
                <a:spcPts val="0"/>
              </a:spcAft>
              <a:buNone/>
            </a:pPr>
            <a:r>
              <a:rPr lang="en-US" sz="1400" b="1">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Dummy Text)… A presentation program is often used generate the presentation content, some of which also allow presentation.</a:t>
            </a:r>
            <a:endParaRPr/>
          </a:p>
        </p:txBody>
      </p:sp>
      <p:grpSp>
        <p:nvGrpSpPr>
          <p:cNvPr id="645" name="Google Shape;645;p17"/>
          <p:cNvGrpSpPr/>
          <p:nvPr/>
        </p:nvGrpSpPr>
        <p:grpSpPr>
          <a:xfrm>
            <a:off x="4480560" y="1876191"/>
            <a:ext cx="818319" cy="818319"/>
            <a:chOff x="6096000" y="1181100"/>
            <a:chExt cx="818319" cy="818319"/>
          </a:xfrm>
        </p:grpSpPr>
        <p:sp>
          <p:nvSpPr>
            <p:cNvPr id="646" name="Google Shape;646;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47" name="Google Shape;647;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8" name="Google Shape;648;p17"/>
          <p:cNvSpPr txBox="1"/>
          <p:nvPr/>
        </p:nvSpPr>
        <p:spPr>
          <a:xfrm>
            <a:off x="5567747" y="1830936"/>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1</a:t>
            </a:r>
            <a:endParaRPr/>
          </a:p>
          <a:p>
            <a:pPr marL="0" marR="0" lvl="0" indent="0" algn="l" rtl="0">
              <a:spcBef>
                <a:spcPts val="1000"/>
              </a:spcBef>
              <a:spcAft>
                <a:spcPts val="0"/>
              </a:spcAft>
              <a:buNone/>
            </a:pPr>
            <a:r>
              <a:rPr lang="en-US" sz="1400" b="1">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Dummy Text)… A presentation program is often used generate the presentation content, some of which also allow presentation.</a:t>
            </a:r>
            <a:endParaRPr/>
          </a:p>
        </p:txBody>
      </p:sp>
      <p:grpSp>
        <p:nvGrpSpPr>
          <p:cNvPr id="649" name="Google Shape;649;p17"/>
          <p:cNvGrpSpPr/>
          <p:nvPr/>
        </p:nvGrpSpPr>
        <p:grpSpPr>
          <a:xfrm>
            <a:off x="4480560" y="3091177"/>
            <a:ext cx="818319" cy="818319"/>
            <a:chOff x="6096000" y="1181100"/>
            <a:chExt cx="818319" cy="818319"/>
          </a:xfrm>
        </p:grpSpPr>
        <p:sp>
          <p:nvSpPr>
            <p:cNvPr id="650" name="Google Shape;650;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51" name="Google Shape;651;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2" name="Google Shape;652;p17"/>
          <p:cNvSpPr txBox="1"/>
          <p:nvPr/>
        </p:nvSpPr>
        <p:spPr>
          <a:xfrm>
            <a:off x="5567747" y="3045922"/>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1</a:t>
            </a:r>
            <a:endParaRPr/>
          </a:p>
          <a:p>
            <a:pPr marL="0" marR="0" lvl="0" indent="0" algn="l" rtl="0">
              <a:spcBef>
                <a:spcPts val="1000"/>
              </a:spcBef>
              <a:spcAft>
                <a:spcPts val="0"/>
              </a:spcAft>
              <a:buNone/>
            </a:pPr>
            <a:r>
              <a:rPr lang="en-US" sz="1400" b="1">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Dummy Text)… A presentation program is often used generate the presentation content, some of which also allow presentation.</a:t>
            </a:r>
            <a:endParaRPr/>
          </a:p>
        </p:txBody>
      </p:sp>
      <p:grpSp>
        <p:nvGrpSpPr>
          <p:cNvPr id="653" name="Google Shape;653;p17"/>
          <p:cNvGrpSpPr/>
          <p:nvPr/>
        </p:nvGrpSpPr>
        <p:grpSpPr>
          <a:xfrm>
            <a:off x="4480560" y="4306163"/>
            <a:ext cx="818319" cy="818319"/>
            <a:chOff x="6096000" y="1181100"/>
            <a:chExt cx="818319" cy="818319"/>
          </a:xfrm>
        </p:grpSpPr>
        <p:sp>
          <p:nvSpPr>
            <p:cNvPr id="654" name="Google Shape;654;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55" name="Google Shape;655;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17"/>
          <p:cNvSpPr txBox="1"/>
          <p:nvPr/>
        </p:nvSpPr>
        <p:spPr>
          <a:xfrm>
            <a:off x="5567747" y="4260908"/>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1</a:t>
            </a:r>
            <a:endParaRPr/>
          </a:p>
          <a:p>
            <a:pPr marL="0" marR="0" lvl="0" indent="0" algn="l" rtl="0">
              <a:spcBef>
                <a:spcPts val="1000"/>
              </a:spcBef>
              <a:spcAft>
                <a:spcPts val="0"/>
              </a:spcAft>
              <a:buNone/>
            </a:pPr>
            <a:r>
              <a:rPr lang="en-US" sz="1400" b="1">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Dummy Text)… A presentation program is often used generate the presentation content, some of which also allow presentation.</a:t>
            </a:r>
            <a:endParaRPr/>
          </a:p>
        </p:txBody>
      </p:sp>
      <p:grpSp>
        <p:nvGrpSpPr>
          <p:cNvPr id="657" name="Google Shape;657;p17"/>
          <p:cNvGrpSpPr/>
          <p:nvPr/>
        </p:nvGrpSpPr>
        <p:grpSpPr>
          <a:xfrm>
            <a:off x="4480560" y="5445151"/>
            <a:ext cx="818319" cy="818319"/>
            <a:chOff x="6096000" y="1181100"/>
            <a:chExt cx="818319" cy="818319"/>
          </a:xfrm>
        </p:grpSpPr>
        <p:sp>
          <p:nvSpPr>
            <p:cNvPr id="658" name="Google Shape;658;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59" name="Google Shape;659;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0" name="Google Shape;660;p17"/>
          <p:cNvSpPr txBox="1"/>
          <p:nvPr/>
        </p:nvSpPr>
        <p:spPr>
          <a:xfrm>
            <a:off x="5567747" y="5399896"/>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1</a:t>
            </a:r>
            <a:endParaRPr/>
          </a:p>
          <a:p>
            <a:pPr marL="0" marR="0" lvl="0" indent="0" algn="l" rtl="0">
              <a:spcBef>
                <a:spcPts val="1000"/>
              </a:spcBef>
              <a:spcAft>
                <a:spcPts val="0"/>
              </a:spcAft>
              <a:buNone/>
            </a:pPr>
            <a:r>
              <a:rPr lang="en-US" sz="1400" b="1">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Dummy Text)… A presentation program is often used generate the presentation content, some of which also allow presentation.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644"/>
                                        </p:tgtEl>
                                        <p:attrNameLst>
                                          <p:attrName>style.visibility</p:attrName>
                                        </p:attrNameLst>
                                      </p:cBhvr>
                                      <p:to>
                                        <p:strVal val="visible"/>
                                      </p:to>
                                    </p:set>
                                    <p:anim calcmode="lin" valueType="num">
                                      <p:cBhvr additive="base">
                                        <p:cTn id="7" dur="1000"/>
                                        <p:tgtEl>
                                          <p:spTgt spid="64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300"/>
                                  </p:stCondLst>
                                  <p:childTnLst>
                                    <p:set>
                                      <p:cBhvr>
                                        <p:cTn id="9" dur="1" fill="hold">
                                          <p:stCondLst>
                                            <p:cond delay="0"/>
                                          </p:stCondLst>
                                        </p:cTn>
                                        <p:tgtEl>
                                          <p:spTgt spid="641"/>
                                        </p:tgtEl>
                                        <p:attrNameLst>
                                          <p:attrName>style.visibility</p:attrName>
                                        </p:attrNameLst>
                                      </p:cBhvr>
                                      <p:to>
                                        <p:strVal val="visible"/>
                                      </p:to>
                                    </p:set>
                                    <p:animEffect transition="in" filter="fade">
                                      <p:cBhvr>
                                        <p:cTn id="10" dur="500"/>
                                        <p:tgtEl>
                                          <p:spTgt spid="641"/>
                                        </p:tgtEl>
                                      </p:cBhvr>
                                    </p:animEffect>
                                  </p:childTnLst>
                                </p:cTn>
                              </p:par>
                              <p:par>
                                <p:cTn id="11" presetID="2" presetClass="entr" presetSubtype="2" fill="hold" nodeType="withEffect">
                                  <p:stCondLst>
                                    <p:cond delay="500"/>
                                  </p:stCondLst>
                                  <p:childTnLst>
                                    <p:set>
                                      <p:cBhvr>
                                        <p:cTn id="12" dur="1" fill="hold">
                                          <p:stCondLst>
                                            <p:cond delay="0"/>
                                          </p:stCondLst>
                                        </p:cTn>
                                        <p:tgtEl>
                                          <p:spTgt spid="648"/>
                                        </p:tgtEl>
                                        <p:attrNameLst>
                                          <p:attrName>style.visibility</p:attrName>
                                        </p:attrNameLst>
                                      </p:cBhvr>
                                      <p:to>
                                        <p:strVal val="visible"/>
                                      </p:to>
                                    </p:set>
                                    <p:anim calcmode="lin" valueType="num">
                                      <p:cBhvr additive="base">
                                        <p:cTn id="13" dur="1000"/>
                                        <p:tgtEl>
                                          <p:spTgt spid="648"/>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300"/>
                                  </p:stCondLst>
                                  <p:childTnLst>
                                    <p:set>
                                      <p:cBhvr>
                                        <p:cTn id="15" dur="1" fill="hold">
                                          <p:stCondLst>
                                            <p:cond delay="0"/>
                                          </p:stCondLst>
                                        </p:cTn>
                                        <p:tgtEl>
                                          <p:spTgt spid="645"/>
                                        </p:tgtEl>
                                        <p:attrNameLst>
                                          <p:attrName>style.visibility</p:attrName>
                                        </p:attrNameLst>
                                      </p:cBhvr>
                                      <p:to>
                                        <p:strVal val="visible"/>
                                      </p:to>
                                    </p:set>
                                    <p:animEffect transition="in" filter="fade">
                                      <p:cBhvr>
                                        <p:cTn id="16" dur="500"/>
                                        <p:tgtEl>
                                          <p:spTgt spid="645"/>
                                        </p:tgtEl>
                                      </p:cBhvr>
                                    </p:animEffect>
                                  </p:childTnLst>
                                </p:cTn>
                              </p:par>
                              <p:par>
                                <p:cTn id="17" presetID="2" presetClass="entr" presetSubtype="2" fill="hold" nodeType="withEffect">
                                  <p:stCondLst>
                                    <p:cond delay="500"/>
                                  </p:stCondLst>
                                  <p:childTnLst>
                                    <p:set>
                                      <p:cBhvr>
                                        <p:cTn id="18" dur="1" fill="hold">
                                          <p:stCondLst>
                                            <p:cond delay="0"/>
                                          </p:stCondLst>
                                        </p:cTn>
                                        <p:tgtEl>
                                          <p:spTgt spid="652"/>
                                        </p:tgtEl>
                                        <p:attrNameLst>
                                          <p:attrName>style.visibility</p:attrName>
                                        </p:attrNameLst>
                                      </p:cBhvr>
                                      <p:to>
                                        <p:strVal val="visible"/>
                                      </p:to>
                                    </p:set>
                                    <p:anim calcmode="lin" valueType="num">
                                      <p:cBhvr additive="base">
                                        <p:cTn id="19" dur="1000"/>
                                        <p:tgtEl>
                                          <p:spTgt spid="652"/>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300"/>
                                  </p:stCondLst>
                                  <p:childTnLst>
                                    <p:set>
                                      <p:cBhvr>
                                        <p:cTn id="21" dur="1" fill="hold">
                                          <p:stCondLst>
                                            <p:cond delay="0"/>
                                          </p:stCondLst>
                                        </p:cTn>
                                        <p:tgtEl>
                                          <p:spTgt spid="649"/>
                                        </p:tgtEl>
                                        <p:attrNameLst>
                                          <p:attrName>style.visibility</p:attrName>
                                        </p:attrNameLst>
                                      </p:cBhvr>
                                      <p:to>
                                        <p:strVal val="visible"/>
                                      </p:to>
                                    </p:set>
                                    <p:animEffect transition="in" filter="fade">
                                      <p:cBhvr>
                                        <p:cTn id="22" dur="500"/>
                                        <p:tgtEl>
                                          <p:spTgt spid="649"/>
                                        </p:tgtEl>
                                      </p:cBhvr>
                                    </p:animEffect>
                                  </p:childTnLst>
                                </p:cTn>
                              </p:par>
                              <p:par>
                                <p:cTn id="23" presetID="2" presetClass="entr" presetSubtype="2" fill="hold" nodeType="withEffect">
                                  <p:stCondLst>
                                    <p:cond delay="500"/>
                                  </p:stCondLst>
                                  <p:childTnLst>
                                    <p:set>
                                      <p:cBhvr>
                                        <p:cTn id="24" dur="1" fill="hold">
                                          <p:stCondLst>
                                            <p:cond delay="0"/>
                                          </p:stCondLst>
                                        </p:cTn>
                                        <p:tgtEl>
                                          <p:spTgt spid="656"/>
                                        </p:tgtEl>
                                        <p:attrNameLst>
                                          <p:attrName>style.visibility</p:attrName>
                                        </p:attrNameLst>
                                      </p:cBhvr>
                                      <p:to>
                                        <p:strVal val="visible"/>
                                      </p:to>
                                    </p:set>
                                    <p:anim calcmode="lin" valueType="num">
                                      <p:cBhvr additive="base">
                                        <p:cTn id="25" dur="1000"/>
                                        <p:tgtEl>
                                          <p:spTgt spid="656"/>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300"/>
                                  </p:stCondLst>
                                  <p:childTnLst>
                                    <p:set>
                                      <p:cBhvr>
                                        <p:cTn id="27" dur="1" fill="hold">
                                          <p:stCondLst>
                                            <p:cond delay="0"/>
                                          </p:stCondLst>
                                        </p:cTn>
                                        <p:tgtEl>
                                          <p:spTgt spid="653"/>
                                        </p:tgtEl>
                                        <p:attrNameLst>
                                          <p:attrName>style.visibility</p:attrName>
                                        </p:attrNameLst>
                                      </p:cBhvr>
                                      <p:to>
                                        <p:strVal val="visible"/>
                                      </p:to>
                                    </p:set>
                                    <p:animEffect transition="in" filter="fade">
                                      <p:cBhvr>
                                        <p:cTn id="28" dur="500"/>
                                        <p:tgtEl>
                                          <p:spTgt spid="653"/>
                                        </p:tgtEl>
                                      </p:cBhvr>
                                    </p:animEffect>
                                  </p:childTnLst>
                                </p:cTn>
                              </p:par>
                              <p:par>
                                <p:cTn id="29" presetID="2" presetClass="entr" presetSubtype="2" fill="hold" nodeType="withEffect">
                                  <p:stCondLst>
                                    <p:cond delay="500"/>
                                  </p:stCondLst>
                                  <p:childTnLst>
                                    <p:set>
                                      <p:cBhvr>
                                        <p:cTn id="30" dur="1" fill="hold">
                                          <p:stCondLst>
                                            <p:cond delay="0"/>
                                          </p:stCondLst>
                                        </p:cTn>
                                        <p:tgtEl>
                                          <p:spTgt spid="660"/>
                                        </p:tgtEl>
                                        <p:attrNameLst>
                                          <p:attrName>style.visibility</p:attrName>
                                        </p:attrNameLst>
                                      </p:cBhvr>
                                      <p:to>
                                        <p:strVal val="visible"/>
                                      </p:to>
                                    </p:set>
                                    <p:anim calcmode="lin" valueType="num">
                                      <p:cBhvr additive="base">
                                        <p:cTn id="31" dur="1000"/>
                                        <p:tgtEl>
                                          <p:spTgt spid="660"/>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300"/>
                                  </p:stCondLst>
                                  <p:childTnLst>
                                    <p:set>
                                      <p:cBhvr>
                                        <p:cTn id="33" dur="1" fill="hold">
                                          <p:stCondLst>
                                            <p:cond delay="0"/>
                                          </p:stCondLst>
                                        </p:cTn>
                                        <p:tgtEl>
                                          <p:spTgt spid="657"/>
                                        </p:tgtEl>
                                        <p:attrNameLst>
                                          <p:attrName>style.visibility</p:attrName>
                                        </p:attrNameLst>
                                      </p:cBhvr>
                                      <p:to>
                                        <p:strVal val="visible"/>
                                      </p:to>
                                    </p:set>
                                    <p:animEffect transition="in" filter="fade">
                                      <p:cBhvr>
                                        <p:cTn id="34" dur="500"/>
                                        <p:tgtEl>
                                          <p:spTgt spid="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9"/>
          <p:cNvSpPr/>
          <p:nvPr/>
        </p:nvSpPr>
        <p:spPr>
          <a:xfrm>
            <a:off x="550863" y="344442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accen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02" name="Google Shape;702;p19"/>
          <p:cNvSpPr/>
          <p:nvPr/>
        </p:nvSpPr>
        <p:spPr>
          <a:xfrm>
            <a:off x="550865" y="3446092"/>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3" name="Google Shape;703;p19"/>
          <p:cNvSpPr/>
          <p:nvPr/>
        </p:nvSpPr>
        <p:spPr>
          <a:xfrm>
            <a:off x="550863" y="50314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accen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04" name="Google Shape;704;p19"/>
          <p:cNvSpPr/>
          <p:nvPr/>
        </p:nvSpPr>
        <p:spPr>
          <a:xfrm>
            <a:off x="550865" y="5033142"/>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p19"/>
          <p:cNvSpPr/>
          <p:nvPr/>
        </p:nvSpPr>
        <p:spPr>
          <a:xfrm>
            <a:off x="550863" y="18573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accen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06" name="Google Shape;706;p19"/>
          <p:cNvSpPr/>
          <p:nvPr/>
        </p:nvSpPr>
        <p:spPr>
          <a:xfrm>
            <a:off x="550865" y="1859042"/>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p19"/>
          <p:cNvSpPr/>
          <p:nvPr/>
        </p:nvSpPr>
        <p:spPr>
          <a:xfrm>
            <a:off x="550865" y="3444424"/>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p19"/>
          <p:cNvSpPr/>
          <p:nvPr/>
        </p:nvSpPr>
        <p:spPr>
          <a:xfrm>
            <a:off x="550865" y="5031474"/>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p1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710" name="Google Shape;710;p19"/>
          <p:cNvSpPr/>
          <p:nvPr/>
        </p:nvSpPr>
        <p:spPr>
          <a:xfrm>
            <a:off x="811101" y="361204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711" name="Google Shape;711;p19"/>
          <p:cNvSpPr/>
          <p:nvPr/>
        </p:nvSpPr>
        <p:spPr>
          <a:xfrm>
            <a:off x="811101" y="519909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712" name="Google Shape;712;p19"/>
          <p:cNvSpPr/>
          <p:nvPr/>
        </p:nvSpPr>
        <p:spPr>
          <a:xfrm>
            <a:off x="811101" y="202499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713" name="Google Shape;713;p19"/>
          <p:cNvSpPr/>
          <p:nvPr/>
        </p:nvSpPr>
        <p:spPr>
          <a:xfrm>
            <a:off x="6240464" y="3444424"/>
            <a:ext cx="5400675" cy="1265937"/>
          </a:xfrm>
          <a:prstGeom prst="rect">
            <a:avLst/>
          </a:prstGeom>
          <a:solidFill>
            <a:schemeClr val="accent1"/>
          </a:solidFill>
          <a:ln>
            <a:noFill/>
          </a:ln>
          <a:effectLst>
            <a:outerShdw blurRad="190500" sx="102000" sy="102000" algn="ctr" rotWithShape="0">
              <a:srgbClr val="000000">
                <a:alpha val="20000"/>
              </a:srgbClr>
            </a:outerShdw>
          </a:effectLst>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rgbClr val="79FEB4"/>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14" name="Google Shape;714;p19"/>
          <p:cNvSpPr/>
          <p:nvPr/>
        </p:nvSpPr>
        <p:spPr>
          <a:xfrm>
            <a:off x="6240466" y="3446092"/>
            <a:ext cx="72000" cy="1264269"/>
          </a:xfrm>
          <a:prstGeom prst="rect">
            <a:avLst/>
          </a:prstGeom>
          <a:solidFill>
            <a:srgbClr val="79FE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5" name="Google Shape;715;p19"/>
          <p:cNvSpPr/>
          <p:nvPr/>
        </p:nvSpPr>
        <p:spPr>
          <a:xfrm>
            <a:off x="6240464" y="50314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accen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16" name="Google Shape;716;p19"/>
          <p:cNvSpPr/>
          <p:nvPr/>
        </p:nvSpPr>
        <p:spPr>
          <a:xfrm>
            <a:off x="6240466" y="5033142"/>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p19"/>
          <p:cNvSpPr/>
          <p:nvPr/>
        </p:nvSpPr>
        <p:spPr>
          <a:xfrm>
            <a:off x="6240464" y="18573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accen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18" name="Google Shape;718;p19"/>
          <p:cNvSpPr/>
          <p:nvPr/>
        </p:nvSpPr>
        <p:spPr>
          <a:xfrm>
            <a:off x="6240466" y="1859042"/>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p19"/>
          <p:cNvSpPr/>
          <p:nvPr/>
        </p:nvSpPr>
        <p:spPr>
          <a:xfrm>
            <a:off x="6240466" y="3444424"/>
            <a:ext cx="72000" cy="1264269"/>
          </a:xfrm>
          <a:prstGeom prst="rect">
            <a:avLst/>
          </a:prstGeom>
          <a:solidFill>
            <a:srgbClr val="79FE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0" name="Google Shape;720;p19"/>
          <p:cNvSpPr/>
          <p:nvPr/>
        </p:nvSpPr>
        <p:spPr>
          <a:xfrm>
            <a:off x="6240466" y="5031474"/>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Google Shape;721;p19"/>
          <p:cNvSpPr/>
          <p:nvPr/>
        </p:nvSpPr>
        <p:spPr>
          <a:xfrm>
            <a:off x="6500702" y="3612040"/>
            <a:ext cx="930704" cy="930704"/>
          </a:xfrm>
          <a:prstGeom prst="ellipse">
            <a:avLst/>
          </a:prstGeom>
          <a:noFill/>
          <a:ln w="12700" cap="flat" cmpd="sng">
            <a:solidFill>
              <a:schemeClr val="lt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ICON</a:t>
            </a:r>
            <a:endParaRPr/>
          </a:p>
        </p:txBody>
      </p:sp>
      <p:sp>
        <p:nvSpPr>
          <p:cNvPr id="722" name="Google Shape;722;p19"/>
          <p:cNvSpPr/>
          <p:nvPr/>
        </p:nvSpPr>
        <p:spPr>
          <a:xfrm>
            <a:off x="6500702" y="519909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723" name="Google Shape;723;p19"/>
          <p:cNvSpPr/>
          <p:nvPr/>
        </p:nvSpPr>
        <p:spPr>
          <a:xfrm>
            <a:off x="6500702" y="202499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2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2-Column Layout</a:t>
            </a:r>
            <a:endParaRPr/>
          </a:p>
        </p:txBody>
      </p:sp>
      <p:sp>
        <p:nvSpPr>
          <p:cNvPr id="758" name="Google Shape;758;p21"/>
          <p:cNvSpPr txBox="1"/>
          <p:nvPr/>
        </p:nvSpPr>
        <p:spPr>
          <a:xfrm>
            <a:off x="566142" y="1844675"/>
            <a:ext cx="5376387" cy="394705"/>
          </a:xfrm>
          <a:prstGeom prst="rect">
            <a:avLst/>
          </a:prstGeom>
          <a:solidFill>
            <a:schemeClr val="lt1"/>
          </a:solidFill>
          <a:ln>
            <a:noFill/>
          </a:ln>
          <a:effectLst>
            <a:outerShdw dist="25400" dir="16200000" rotWithShape="0">
              <a:schemeClr val="accent1"/>
            </a:outerShdw>
          </a:effectLst>
        </p:spPr>
        <p:txBody>
          <a:bodyPr spcFirstLastPara="1" wrap="square" lIns="108000" tIns="72000" rIns="108000" bIns="72000" anchor="t" anchorCtr="0">
            <a:spAutoFit/>
          </a:bodyPr>
          <a:lstStyle/>
          <a:p>
            <a:pPr marL="0" marR="0" lvl="0" indent="0" algn="l" rtl="0">
              <a:lnSpc>
                <a:spcPct val="90000"/>
              </a:lnSpc>
              <a:spcBef>
                <a:spcPts val="0"/>
              </a:spcBef>
              <a:spcAft>
                <a:spcPts val="0"/>
              </a:spcAft>
              <a:buClr>
                <a:schemeClr val="accent1"/>
              </a:buClr>
              <a:buSzPts val="1800"/>
              <a:buFont typeface="Arial"/>
              <a:buNone/>
            </a:pPr>
            <a:r>
              <a:rPr lang="en-US" sz="1800" b="1" i="0">
                <a:solidFill>
                  <a:schemeClr val="accent1"/>
                </a:solidFill>
                <a:latin typeface="Calibri"/>
                <a:ea typeface="Calibri"/>
                <a:cs typeface="Calibri"/>
                <a:sym typeface="Calibri"/>
              </a:rPr>
              <a:t>Heading</a:t>
            </a:r>
            <a:endParaRPr/>
          </a:p>
        </p:txBody>
      </p:sp>
      <p:sp>
        <p:nvSpPr>
          <p:cNvPr id="759" name="Google Shape;759;p21"/>
          <p:cNvSpPr txBox="1"/>
          <p:nvPr/>
        </p:nvSpPr>
        <p:spPr>
          <a:xfrm>
            <a:off x="566142" y="2219502"/>
            <a:ext cx="5376387" cy="1152211"/>
          </a:xfrm>
          <a:prstGeom prst="rect">
            <a:avLst/>
          </a:prstGeom>
          <a:solidFill>
            <a:schemeClr val="lt1"/>
          </a:solidFill>
          <a:ln>
            <a:noFill/>
          </a:ln>
        </p:spPr>
        <p:txBody>
          <a:bodyPr spcFirstLastPara="1" wrap="square" lIns="108000" tIns="108000" rIns="108000" bIns="10800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Level 1 (Paragraph style)</a:t>
            </a:r>
            <a:endParaRPr/>
          </a:p>
          <a:p>
            <a:pPr marL="176213" marR="0" lvl="1" indent="-176213" algn="l" rtl="0">
              <a:lnSpc>
                <a:spcPct val="95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Level 2 (Bullet)</a:t>
            </a:r>
            <a:endParaRPr/>
          </a:p>
          <a:p>
            <a:pPr marL="358775" marR="0" lvl="2" indent="-179387" algn="l" rtl="0">
              <a:lnSpc>
                <a:spcPct val="95000"/>
              </a:lnSpc>
              <a:spcBef>
                <a:spcPts val="300"/>
              </a:spcBef>
              <a:spcAft>
                <a:spcPts val="0"/>
              </a:spcAft>
              <a:buClr>
                <a:schemeClr val="dk2"/>
              </a:buClr>
              <a:buSzPts val="1400"/>
              <a:buFont typeface="Calibri"/>
              <a:buChar char="−"/>
            </a:pPr>
            <a:r>
              <a:rPr lang="en-US" sz="1400" b="0" i="0" u="none" strike="noStrike" cap="none">
                <a:solidFill>
                  <a:schemeClr val="dk1"/>
                </a:solidFill>
                <a:latin typeface="Calibri"/>
                <a:ea typeface="Calibri"/>
                <a:cs typeface="Calibri"/>
                <a:sym typeface="Calibri"/>
              </a:rPr>
              <a:t>Level 3 (Bullet)</a:t>
            </a:r>
            <a:endParaRPr/>
          </a:p>
          <a:p>
            <a:pPr marL="536575" marR="0" lvl="3" indent="-177800" algn="l" rtl="0">
              <a:lnSpc>
                <a:spcPct val="95000"/>
              </a:lnSpc>
              <a:spcBef>
                <a:spcPts val="1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Level 4 (Bullet)</a:t>
            </a:r>
            <a:endParaRPr/>
          </a:p>
        </p:txBody>
      </p:sp>
      <p:sp>
        <p:nvSpPr>
          <p:cNvPr id="760" name="Google Shape;760;p21"/>
          <p:cNvSpPr txBox="1"/>
          <p:nvPr/>
        </p:nvSpPr>
        <p:spPr>
          <a:xfrm>
            <a:off x="6264751" y="1844675"/>
            <a:ext cx="5376387" cy="394705"/>
          </a:xfrm>
          <a:prstGeom prst="rect">
            <a:avLst/>
          </a:prstGeom>
          <a:solidFill>
            <a:schemeClr val="lt1"/>
          </a:solidFill>
          <a:ln>
            <a:noFill/>
          </a:ln>
          <a:effectLst>
            <a:outerShdw dist="25400" dir="16200000" rotWithShape="0">
              <a:schemeClr val="accent1"/>
            </a:outerShdw>
          </a:effectLst>
        </p:spPr>
        <p:txBody>
          <a:bodyPr spcFirstLastPara="1" wrap="square" lIns="108000" tIns="72000" rIns="108000" bIns="72000" anchor="t" anchorCtr="0">
            <a:spAutoFit/>
          </a:bodyPr>
          <a:lstStyle/>
          <a:p>
            <a:pPr marL="0" marR="0" lvl="0" indent="0" algn="l" rtl="0">
              <a:lnSpc>
                <a:spcPct val="90000"/>
              </a:lnSpc>
              <a:spcBef>
                <a:spcPts val="0"/>
              </a:spcBef>
              <a:spcAft>
                <a:spcPts val="0"/>
              </a:spcAft>
              <a:buClr>
                <a:schemeClr val="accent1"/>
              </a:buClr>
              <a:buSzPts val="1800"/>
              <a:buFont typeface="Arial"/>
              <a:buNone/>
            </a:pPr>
            <a:r>
              <a:rPr lang="en-US" sz="1800" b="1" i="0">
                <a:solidFill>
                  <a:schemeClr val="accent1"/>
                </a:solidFill>
                <a:latin typeface="Calibri"/>
                <a:ea typeface="Calibri"/>
                <a:cs typeface="Calibri"/>
                <a:sym typeface="Calibri"/>
              </a:rPr>
              <a:t>Heading</a:t>
            </a:r>
            <a:endParaRPr sz="1800" b="1" i="0">
              <a:solidFill>
                <a:schemeClr val="accent1"/>
              </a:solidFill>
              <a:latin typeface="Calibri"/>
              <a:ea typeface="Calibri"/>
              <a:cs typeface="Calibri"/>
              <a:sym typeface="Calibri"/>
            </a:endParaRPr>
          </a:p>
        </p:txBody>
      </p:sp>
      <p:sp>
        <p:nvSpPr>
          <p:cNvPr id="761" name="Google Shape;761;p21"/>
          <p:cNvSpPr txBox="1"/>
          <p:nvPr/>
        </p:nvSpPr>
        <p:spPr>
          <a:xfrm>
            <a:off x="6264751" y="2219502"/>
            <a:ext cx="5376387" cy="1152211"/>
          </a:xfrm>
          <a:prstGeom prst="rect">
            <a:avLst/>
          </a:prstGeom>
          <a:solidFill>
            <a:schemeClr val="lt1"/>
          </a:solidFill>
          <a:ln>
            <a:noFill/>
          </a:ln>
        </p:spPr>
        <p:txBody>
          <a:bodyPr spcFirstLastPara="1" wrap="square" lIns="108000" tIns="108000" rIns="108000" bIns="10800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Level 1 (Paragraph style)</a:t>
            </a:r>
            <a:endParaRPr/>
          </a:p>
          <a:p>
            <a:pPr marL="176213" marR="0" lvl="1" indent="-176213" algn="l" rtl="0">
              <a:lnSpc>
                <a:spcPct val="95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Level 2 (Bullet)</a:t>
            </a:r>
            <a:endParaRPr/>
          </a:p>
          <a:p>
            <a:pPr marL="358775" marR="0" lvl="2" indent="-179387" algn="l" rtl="0">
              <a:lnSpc>
                <a:spcPct val="95000"/>
              </a:lnSpc>
              <a:spcBef>
                <a:spcPts val="300"/>
              </a:spcBef>
              <a:spcAft>
                <a:spcPts val="0"/>
              </a:spcAft>
              <a:buClr>
                <a:schemeClr val="dk2"/>
              </a:buClr>
              <a:buSzPts val="1400"/>
              <a:buFont typeface="Calibri"/>
              <a:buChar char="−"/>
            </a:pPr>
            <a:r>
              <a:rPr lang="en-US" sz="1400" b="0" i="0" u="none" strike="noStrike" cap="none">
                <a:solidFill>
                  <a:schemeClr val="dk1"/>
                </a:solidFill>
                <a:latin typeface="Calibri"/>
                <a:ea typeface="Calibri"/>
                <a:cs typeface="Calibri"/>
                <a:sym typeface="Calibri"/>
              </a:rPr>
              <a:t>Level 3 (Bullet)</a:t>
            </a:r>
            <a:endParaRPr/>
          </a:p>
          <a:p>
            <a:pPr marL="536575" marR="0" lvl="3" indent="-177800" algn="l" rtl="0">
              <a:lnSpc>
                <a:spcPct val="95000"/>
              </a:lnSpc>
              <a:spcBef>
                <a:spcPts val="1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Level 4 (Bullet)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66"/>
        <p:cNvGrpSpPr/>
        <p:nvPr/>
      </p:nvGrpSpPr>
      <p:grpSpPr>
        <a:xfrm>
          <a:off x="0" y="0"/>
          <a:ext cx="0" cy="0"/>
          <a:chOff x="0" y="0"/>
          <a:chExt cx="0" cy="0"/>
        </a:xfrm>
      </p:grpSpPr>
      <p:sp>
        <p:nvSpPr>
          <p:cNvPr id="767" name="Google Shape;767;p22"/>
          <p:cNvSpPr txBox="1">
            <a:spLocks noGrp="1"/>
          </p:cNvSpPr>
          <p:nvPr>
            <p:ph type="title" idx="4294967295"/>
          </p:nvPr>
        </p:nvSpPr>
        <p:spPr>
          <a:xfrm>
            <a:off x="550864" y="2206116"/>
            <a:ext cx="2619224" cy="787908"/>
          </a:xfrm>
          <a:prstGeom prst="rect">
            <a:avLst/>
          </a:prstGeom>
          <a:noFill/>
          <a:ln>
            <a:noFill/>
          </a:ln>
        </p:spPr>
        <p:txBody>
          <a:bodyPr spcFirstLastPara="1" wrap="square" lIns="0" tIns="0" rIns="0" bIns="0" anchor="b" anchorCtr="0">
            <a:spAutoFit/>
          </a:bodyPr>
          <a:lstStyle/>
          <a:p>
            <a:pPr marL="0" lvl="0" indent="0" algn="l" rtl="0">
              <a:lnSpc>
                <a:spcPct val="80000"/>
              </a:lnSpc>
              <a:spcBef>
                <a:spcPts val="0"/>
              </a:spcBef>
              <a:spcAft>
                <a:spcPts val="0"/>
              </a:spcAft>
              <a:buClr>
                <a:srgbClr val="43E1D3"/>
              </a:buClr>
              <a:buSzPts val="3200"/>
              <a:buFont typeface="Franklin Gothic"/>
              <a:buNone/>
            </a:pPr>
            <a:r>
              <a:rPr lang="en-US" sz="3200">
                <a:solidFill>
                  <a:srgbClr val="43E1D3"/>
                </a:solidFill>
              </a:rPr>
              <a:t>Presentation Heading</a:t>
            </a:r>
            <a:endParaRPr/>
          </a:p>
        </p:txBody>
      </p:sp>
      <p:sp>
        <p:nvSpPr>
          <p:cNvPr id="768" name="Google Shape;768;p22"/>
          <p:cNvSpPr txBox="1">
            <a:spLocks noGrp="1"/>
          </p:cNvSpPr>
          <p:nvPr>
            <p:ph type="body" idx="4294967295"/>
          </p:nvPr>
        </p:nvSpPr>
        <p:spPr>
          <a:xfrm>
            <a:off x="550863" y="3034169"/>
            <a:ext cx="2619225" cy="1412694"/>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1700"/>
              <a:buNone/>
            </a:pPr>
            <a:r>
              <a:rPr lang="en-US" sz="1700" b="0">
                <a:solidFill>
                  <a:schemeClr val="lt1"/>
                </a:solidFill>
                <a:latin typeface="Libre Franklin"/>
                <a:ea typeface="Libre Franklin"/>
                <a:cs typeface="Libre Franklin"/>
                <a:sym typeface="Libre Franklin"/>
              </a:rPr>
              <a:t>A presentation program is often used generate the presentation content, some of which also allow presentations to be developed in collaboratively.</a:t>
            </a:r>
            <a:endParaRPr/>
          </a:p>
        </p:txBody>
      </p:sp>
      <p:sp>
        <p:nvSpPr>
          <p:cNvPr id="769" name="Google Shape;769;p22"/>
          <p:cNvSpPr/>
          <p:nvPr/>
        </p:nvSpPr>
        <p:spPr>
          <a:xfrm>
            <a:off x="3808544" y="1003465"/>
            <a:ext cx="2378237" cy="4851070"/>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44000" tIns="180000" rIns="144000" bIns="180000" anchor="t" anchorCtr="0">
            <a:noAutofit/>
          </a:bodyPr>
          <a:lstStyle/>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06250"/>
              </a:lnSpc>
              <a:spcBef>
                <a:spcPts val="0"/>
              </a:spcBef>
              <a:spcAft>
                <a:spcPts val="0"/>
              </a:spcAft>
              <a:buClr>
                <a:schemeClr val="accent1"/>
              </a:buClr>
              <a:buSzPts val="1600"/>
              <a:buFont typeface="Calibri"/>
              <a:buNone/>
            </a:pPr>
            <a:endParaRPr sz="1600" b="1">
              <a:solidFill>
                <a:schemeClr val="accent1"/>
              </a:solidFill>
              <a:latin typeface="Franklin Gothic"/>
              <a:ea typeface="Franklin Gothic"/>
              <a:cs typeface="Franklin Gothic"/>
              <a:sym typeface="Franklin Gothic"/>
            </a:endParaRPr>
          </a:p>
          <a:p>
            <a:pPr marL="0" marR="0" lvl="0" indent="0" algn="ctr" rtl="0">
              <a:lnSpc>
                <a:spcPct val="94444"/>
              </a:lnSpc>
              <a:spcBef>
                <a:spcPts val="0"/>
              </a:spcBef>
              <a:spcAft>
                <a:spcPts val="0"/>
              </a:spcAft>
              <a:buClr>
                <a:schemeClr val="accent1"/>
              </a:buClr>
              <a:buSzPts val="1800"/>
              <a:buFont typeface="Calibri"/>
              <a:buNone/>
            </a:pPr>
            <a:r>
              <a:rPr lang="en-US" sz="1800" b="1">
                <a:solidFill>
                  <a:schemeClr val="accent1"/>
                </a:solidFill>
                <a:latin typeface="Calibri"/>
                <a:ea typeface="Calibri"/>
                <a:cs typeface="Calibri"/>
                <a:sym typeface="Calibri"/>
              </a:rPr>
              <a:t>Covid-19</a:t>
            </a:r>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dk1"/>
              </a:solidFill>
              <a:latin typeface="Calibri"/>
              <a:ea typeface="Calibri"/>
              <a:cs typeface="Calibri"/>
              <a:sym typeface="Calibri"/>
            </a:endParaRPr>
          </a:p>
          <a:p>
            <a:pPr marL="0" marR="0" lvl="0" indent="0" algn="ctr" rtl="0">
              <a:lnSpc>
                <a:spcPct val="141666"/>
              </a:lnSpc>
              <a:spcBef>
                <a:spcPts val="0"/>
              </a:spcBef>
              <a:spcAft>
                <a:spcPts val="0"/>
              </a:spcAft>
              <a:buClr>
                <a:schemeClr val="dk1"/>
              </a:buClr>
              <a:buSzPts val="1200"/>
              <a:buFont typeface="Calibri"/>
              <a:buNone/>
            </a:pPr>
            <a:r>
              <a:rPr lang="en-US" sz="1200" b="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Clinical laboratory findings of elevated IL-2, IL-7, IL-6, granulocyte-macrophage colony-stimulating factor (GM-CSF), interferon-γ inducible protein 10 (IP-10).</a:t>
            </a:r>
            <a:endParaRPr/>
          </a:p>
        </p:txBody>
      </p:sp>
      <p:sp>
        <p:nvSpPr>
          <p:cNvPr id="770" name="Google Shape;770;p22"/>
          <p:cNvSpPr/>
          <p:nvPr/>
        </p:nvSpPr>
        <p:spPr>
          <a:xfrm>
            <a:off x="6525536" y="1003464"/>
            <a:ext cx="2378237" cy="4851070"/>
          </a:xfrm>
          <a:prstGeom prst="roundRect">
            <a:avLst>
              <a:gd name="adj" fmla="val 7180"/>
            </a:avLst>
          </a:prstGeom>
          <a:solidFill>
            <a:schemeClr val="lt1"/>
          </a:solidFill>
          <a:ln>
            <a:noFill/>
          </a:ln>
          <a:effectLst>
            <a:outerShdw blurRad="508000" algn="ctr" rotWithShape="0">
              <a:srgbClr val="000000">
                <a:alpha val="14901"/>
              </a:srgbClr>
            </a:outerShdw>
          </a:effectLst>
        </p:spPr>
        <p:txBody>
          <a:bodyPr spcFirstLastPara="1" wrap="square" lIns="144000" tIns="180000" rIns="144000" bIns="180000" anchor="t" anchorCtr="0">
            <a:noAutofit/>
          </a:bodyPr>
          <a:lstStyle/>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06250"/>
              </a:lnSpc>
              <a:spcBef>
                <a:spcPts val="0"/>
              </a:spcBef>
              <a:spcAft>
                <a:spcPts val="0"/>
              </a:spcAft>
              <a:buClr>
                <a:schemeClr val="accent1"/>
              </a:buClr>
              <a:buSzPts val="1600"/>
              <a:buFont typeface="Calibri"/>
              <a:buNone/>
            </a:pPr>
            <a:endParaRPr sz="1600" b="1">
              <a:solidFill>
                <a:schemeClr val="accent1"/>
              </a:solidFill>
              <a:latin typeface="Franklin Gothic"/>
              <a:ea typeface="Franklin Gothic"/>
              <a:cs typeface="Franklin Gothic"/>
              <a:sym typeface="Franklin Gothic"/>
            </a:endParaRPr>
          </a:p>
          <a:p>
            <a:pPr marL="0" marR="0" lvl="0" indent="0" algn="ctr" rtl="0">
              <a:lnSpc>
                <a:spcPct val="106250"/>
              </a:lnSpc>
              <a:spcBef>
                <a:spcPts val="0"/>
              </a:spcBef>
              <a:spcAft>
                <a:spcPts val="0"/>
              </a:spcAft>
              <a:buClr>
                <a:schemeClr val="accent1"/>
              </a:buClr>
              <a:buSzPts val="1600"/>
              <a:buFont typeface="Calibri"/>
              <a:buNone/>
            </a:pPr>
            <a:r>
              <a:rPr lang="en-US" sz="1600" b="1">
                <a:solidFill>
                  <a:schemeClr val="accent1"/>
                </a:solidFill>
                <a:latin typeface="Calibri"/>
                <a:ea typeface="Calibri"/>
                <a:cs typeface="Calibri"/>
                <a:sym typeface="Calibri"/>
              </a:rPr>
              <a:t>Covid-19</a:t>
            </a:r>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dk1"/>
              </a:solidFill>
              <a:latin typeface="Calibri"/>
              <a:ea typeface="Calibri"/>
              <a:cs typeface="Calibri"/>
              <a:sym typeface="Calibri"/>
            </a:endParaRPr>
          </a:p>
          <a:p>
            <a:pPr marL="0" marR="0" lvl="0" indent="0" algn="ctr" rtl="0">
              <a:lnSpc>
                <a:spcPct val="141666"/>
              </a:lnSpc>
              <a:spcBef>
                <a:spcPts val="0"/>
              </a:spcBef>
              <a:spcAft>
                <a:spcPts val="0"/>
              </a:spcAft>
              <a:buClr>
                <a:schemeClr val="dk1"/>
              </a:buClr>
              <a:buSzPts val="1200"/>
              <a:buFont typeface="Calibri"/>
              <a:buNone/>
            </a:pPr>
            <a:r>
              <a:rPr lang="en-US" sz="1200" b="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Clinical laboratory findings of elevated IL-2, IL-7, IL-6, granulocyte-macrophage colony-stimulating factor (GM-CSF), interferon-γ inducible protein 10 (IP-10).</a:t>
            </a:r>
            <a:endParaRPr/>
          </a:p>
        </p:txBody>
      </p:sp>
      <p:sp>
        <p:nvSpPr>
          <p:cNvPr id="771" name="Google Shape;771;p22"/>
          <p:cNvSpPr/>
          <p:nvPr/>
        </p:nvSpPr>
        <p:spPr>
          <a:xfrm>
            <a:off x="9262899" y="1003465"/>
            <a:ext cx="2378237" cy="4851070"/>
          </a:xfrm>
          <a:prstGeom prst="roundRect">
            <a:avLst>
              <a:gd name="adj" fmla="val 7180"/>
            </a:avLst>
          </a:prstGeom>
          <a:solidFill>
            <a:schemeClr val="lt1"/>
          </a:solidFill>
          <a:ln>
            <a:noFill/>
          </a:ln>
          <a:effectLst>
            <a:outerShdw blurRad="508000" algn="ctr" rotWithShape="0">
              <a:srgbClr val="000000">
                <a:alpha val="14901"/>
              </a:srgbClr>
            </a:outerShdw>
          </a:effectLst>
        </p:spPr>
        <p:txBody>
          <a:bodyPr spcFirstLastPara="1" wrap="square" lIns="144000" tIns="180000" rIns="144000" bIns="180000" anchor="t" anchorCtr="0">
            <a:noAutofit/>
          </a:bodyPr>
          <a:lstStyle/>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06250"/>
              </a:lnSpc>
              <a:spcBef>
                <a:spcPts val="0"/>
              </a:spcBef>
              <a:spcAft>
                <a:spcPts val="0"/>
              </a:spcAft>
              <a:buClr>
                <a:schemeClr val="accent1"/>
              </a:buClr>
              <a:buSzPts val="1600"/>
              <a:buFont typeface="Calibri"/>
              <a:buNone/>
            </a:pPr>
            <a:endParaRPr sz="1600" b="1">
              <a:solidFill>
                <a:schemeClr val="accent1"/>
              </a:solidFill>
              <a:latin typeface="Franklin Gothic"/>
              <a:ea typeface="Franklin Gothic"/>
              <a:cs typeface="Franklin Gothic"/>
              <a:sym typeface="Franklin Gothic"/>
            </a:endParaRPr>
          </a:p>
          <a:p>
            <a:pPr marL="0" marR="0" lvl="0" indent="0" algn="ctr" rtl="0">
              <a:lnSpc>
                <a:spcPct val="106250"/>
              </a:lnSpc>
              <a:spcBef>
                <a:spcPts val="0"/>
              </a:spcBef>
              <a:spcAft>
                <a:spcPts val="0"/>
              </a:spcAft>
              <a:buClr>
                <a:schemeClr val="accent1"/>
              </a:buClr>
              <a:buSzPts val="1600"/>
              <a:buFont typeface="Calibri"/>
              <a:buNone/>
            </a:pPr>
            <a:r>
              <a:rPr lang="en-US" sz="1600" b="1">
                <a:solidFill>
                  <a:schemeClr val="accent1"/>
                </a:solidFill>
                <a:latin typeface="Calibri"/>
                <a:ea typeface="Calibri"/>
                <a:cs typeface="Calibri"/>
                <a:sym typeface="Calibri"/>
              </a:rPr>
              <a:t>Covid-19</a:t>
            </a:r>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dk1"/>
              </a:solidFill>
              <a:latin typeface="Calibri"/>
              <a:ea typeface="Calibri"/>
              <a:cs typeface="Calibri"/>
              <a:sym typeface="Calibri"/>
            </a:endParaRPr>
          </a:p>
          <a:p>
            <a:pPr marL="0" marR="0" lvl="0" indent="0" algn="ctr" rtl="0">
              <a:lnSpc>
                <a:spcPct val="141666"/>
              </a:lnSpc>
              <a:spcBef>
                <a:spcPts val="0"/>
              </a:spcBef>
              <a:spcAft>
                <a:spcPts val="0"/>
              </a:spcAft>
              <a:buClr>
                <a:schemeClr val="dk1"/>
              </a:buClr>
              <a:buSzPts val="1200"/>
              <a:buFont typeface="Calibri"/>
              <a:buNone/>
            </a:pPr>
            <a:r>
              <a:rPr lang="en-US" sz="1200" b="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Clinical laboratory findings of elevated IL-2, IL-7, IL-6, granulocyte-macrophage colony-stimulating factor (GM-CSF), interferon-γ inducible protein 10 (IP-10).</a:t>
            </a:r>
            <a:endParaRPr/>
          </a:p>
        </p:txBody>
      </p:sp>
      <p:pic>
        <p:nvPicPr>
          <p:cNvPr id="772" name="Google Shape;772;p22"/>
          <p:cNvPicPr preferRelativeResize="0"/>
          <p:nvPr/>
        </p:nvPicPr>
        <p:blipFill rotWithShape="1">
          <a:blip r:embed="rId3">
            <a:alphaModFix/>
          </a:blip>
          <a:srcRect/>
          <a:stretch/>
        </p:blipFill>
        <p:spPr>
          <a:xfrm>
            <a:off x="10079693" y="1345412"/>
            <a:ext cx="744648" cy="744648"/>
          </a:xfrm>
          <a:prstGeom prst="rect">
            <a:avLst/>
          </a:prstGeom>
          <a:noFill/>
          <a:ln>
            <a:noFill/>
          </a:ln>
        </p:spPr>
      </p:pic>
      <p:pic>
        <p:nvPicPr>
          <p:cNvPr id="773" name="Google Shape;773;p22"/>
          <p:cNvPicPr preferRelativeResize="0"/>
          <p:nvPr/>
        </p:nvPicPr>
        <p:blipFill rotWithShape="1">
          <a:blip r:embed="rId3">
            <a:alphaModFix/>
          </a:blip>
          <a:srcRect/>
          <a:stretch/>
        </p:blipFill>
        <p:spPr>
          <a:xfrm>
            <a:off x="7342330" y="1345412"/>
            <a:ext cx="744648" cy="744648"/>
          </a:xfrm>
          <a:prstGeom prst="rect">
            <a:avLst/>
          </a:prstGeom>
          <a:noFill/>
          <a:ln>
            <a:noFill/>
          </a:ln>
        </p:spPr>
      </p:pic>
      <p:pic>
        <p:nvPicPr>
          <p:cNvPr id="774" name="Google Shape;774;p22"/>
          <p:cNvPicPr preferRelativeResize="0"/>
          <p:nvPr/>
        </p:nvPicPr>
        <p:blipFill rotWithShape="1">
          <a:blip r:embed="rId3">
            <a:alphaModFix/>
          </a:blip>
          <a:srcRect/>
          <a:stretch/>
        </p:blipFill>
        <p:spPr>
          <a:xfrm>
            <a:off x="4625338" y="1345412"/>
            <a:ext cx="744648" cy="7446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23"/>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781" name="Google Shape;781;p23"/>
          <p:cNvSpPr/>
          <p:nvPr/>
        </p:nvSpPr>
        <p:spPr>
          <a:xfrm>
            <a:off x="3481214" y="2113809"/>
            <a:ext cx="2378237" cy="3740726"/>
          </a:xfrm>
          <a:prstGeom prst="roundRect">
            <a:avLst>
              <a:gd name="adj" fmla="val 8678"/>
            </a:avLst>
          </a:prstGeom>
          <a:solidFill>
            <a:schemeClr val="lt1"/>
          </a:solidFill>
          <a:ln>
            <a:noFill/>
          </a:ln>
          <a:effectLst>
            <a:outerShdw blurRad="635000" algn="ctr" rotWithShape="0">
              <a:srgbClr val="000000">
                <a:alpha val="9803"/>
              </a:srgbClr>
            </a:outerShdw>
          </a:effectLst>
        </p:spPr>
        <p:txBody>
          <a:bodyPr spcFirstLastPara="1" wrap="square" lIns="144000" tIns="1440000" rIns="144000" bIns="180000" anchor="t" anchorCtr="0">
            <a:noAutofit/>
          </a:bodyPr>
          <a:lstStyle/>
          <a:p>
            <a:pPr marL="0" marR="0" lvl="0" indent="0" algn="ctr" rtl="0">
              <a:lnSpc>
                <a:spcPct val="85000"/>
              </a:lnSpc>
              <a:spcBef>
                <a:spcPts val="0"/>
              </a:spcBef>
              <a:spcAft>
                <a:spcPts val="0"/>
              </a:spcAft>
              <a:buClr>
                <a:schemeClr val="accent1"/>
              </a:buClr>
              <a:buSzPts val="2000"/>
              <a:buFont typeface="Calibri"/>
              <a:buNone/>
            </a:pPr>
            <a:r>
              <a:rPr lang="en-US" sz="2000" b="1">
                <a:solidFill>
                  <a:schemeClr val="accent1"/>
                </a:solidFill>
                <a:latin typeface="Calibri"/>
                <a:ea typeface="Calibri"/>
                <a:cs typeface="Calibri"/>
                <a:sym typeface="Calibri"/>
              </a:rPr>
              <a:t>Heading</a:t>
            </a:r>
            <a:endParaRPr/>
          </a:p>
          <a:p>
            <a:pPr marL="0" marR="0" lvl="0" indent="0" algn="ctr" rtl="0">
              <a:lnSpc>
                <a:spcPct val="121428"/>
              </a:lnSpc>
              <a:spcBef>
                <a:spcPts val="0"/>
              </a:spcBef>
              <a:spcAft>
                <a:spcPts val="0"/>
              </a:spcAft>
              <a:buClr>
                <a:schemeClr val="accent1"/>
              </a:buClr>
              <a:buSzPts val="1400"/>
              <a:buFont typeface="Calibri"/>
              <a:buNone/>
            </a:pPr>
            <a:endParaRPr sz="1400" b="0">
              <a:solidFill>
                <a:schemeClr val="dk1"/>
              </a:solidFill>
              <a:latin typeface="Calibri"/>
              <a:ea typeface="Calibri"/>
              <a:cs typeface="Calibri"/>
              <a:sym typeface="Calibri"/>
            </a:endParaRPr>
          </a:p>
          <a:p>
            <a:pPr marL="0" marR="0" lvl="0" indent="0" algn="ctr" rtl="0">
              <a:lnSpc>
                <a:spcPct val="121428"/>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782" name="Google Shape;782;p23"/>
          <p:cNvSpPr/>
          <p:nvPr/>
        </p:nvSpPr>
        <p:spPr>
          <a:xfrm>
            <a:off x="6411566" y="2113808"/>
            <a:ext cx="2378237" cy="3740726"/>
          </a:xfrm>
          <a:prstGeom prst="roundRect">
            <a:avLst>
              <a:gd name="adj" fmla="val 7180"/>
            </a:avLst>
          </a:prstGeom>
          <a:solidFill>
            <a:schemeClr val="lt1"/>
          </a:solidFill>
          <a:ln>
            <a:noFill/>
          </a:ln>
          <a:effectLst>
            <a:outerShdw blurRad="635000" algn="ctr" rotWithShape="0">
              <a:srgbClr val="000000">
                <a:alpha val="9803"/>
              </a:srgbClr>
            </a:outerShdw>
          </a:effectLst>
        </p:spPr>
        <p:txBody>
          <a:bodyPr spcFirstLastPara="1" wrap="square" lIns="144000" tIns="1440000" rIns="144000" bIns="180000" anchor="t" anchorCtr="0">
            <a:noAutofit/>
          </a:bodyPr>
          <a:lstStyle/>
          <a:p>
            <a:pPr marL="0" marR="0" lvl="0" indent="0" algn="ctr" rtl="0">
              <a:lnSpc>
                <a:spcPct val="94444"/>
              </a:lnSpc>
              <a:spcBef>
                <a:spcPts val="0"/>
              </a:spcBef>
              <a:spcAft>
                <a:spcPts val="0"/>
              </a:spcAft>
              <a:buClr>
                <a:schemeClr val="accent1"/>
              </a:buClr>
              <a:buSzPts val="1800"/>
              <a:buFont typeface="Calibri"/>
              <a:buNone/>
            </a:pPr>
            <a:r>
              <a:rPr lang="en-US" sz="1800" b="1">
                <a:solidFill>
                  <a:schemeClr val="accent1"/>
                </a:solidFill>
                <a:latin typeface="Calibri"/>
                <a:ea typeface="Calibri"/>
                <a:cs typeface="Calibri"/>
                <a:sym typeface="Calibri"/>
              </a:rPr>
              <a:t>Heading</a:t>
            </a:r>
            <a:endParaRPr sz="1800" b="1">
              <a:solidFill>
                <a:schemeClr val="accent1"/>
              </a:solidFill>
              <a:latin typeface="Franklin Gothic"/>
              <a:ea typeface="Franklin Gothic"/>
              <a:cs typeface="Franklin Gothic"/>
              <a:sym typeface="Franklin Gothic"/>
            </a:endParaRPr>
          </a:p>
          <a:p>
            <a:pPr marL="0" marR="0" lvl="0" indent="0" algn="ctr" rtl="0">
              <a:lnSpc>
                <a:spcPct val="121428"/>
              </a:lnSpc>
              <a:spcBef>
                <a:spcPts val="0"/>
              </a:spcBef>
              <a:spcAft>
                <a:spcPts val="0"/>
              </a:spcAft>
              <a:buClr>
                <a:schemeClr val="accent1"/>
              </a:buClr>
              <a:buSzPts val="1400"/>
              <a:buFont typeface="Calibri"/>
              <a:buNone/>
            </a:pPr>
            <a:endParaRPr sz="1400" b="0">
              <a:solidFill>
                <a:schemeClr val="dk1"/>
              </a:solidFill>
              <a:latin typeface="Calibri"/>
              <a:ea typeface="Calibri"/>
              <a:cs typeface="Calibri"/>
              <a:sym typeface="Calibri"/>
            </a:endParaRPr>
          </a:p>
          <a:p>
            <a:pPr marL="0" marR="0" lvl="0" indent="0" algn="ctr" rtl="0">
              <a:lnSpc>
                <a:spcPct val="121428"/>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783" name="Google Shape;783;p23"/>
          <p:cNvSpPr/>
          <p:nvPr/>
        </p:nvSpPr>
        <p:spPr>
          <a:xfrm>
            <a:off x="9341918" y="2113809"/>
            <a:ext cx="2378237" cy="3740726"/>
          </a:xfrm>
          <a:prstGeom prst="roundRect">
            <a:avLst>
              <a:gd name="adj" fmla="val 7180"/>
            </a:avLst>
          </a:prstGeom>
          <a:solidFill>
            <a:schemeClr val="lt1"/>
          </a:solidFill>
          <a:ln>
            <a:noFill/>
          </a:ln>
          <a:effectLst>
            <a:outerShdw blurRad="635000" algn="ctr" rotWithShape="0">
              <a:srgbClr val="000000">
                <a:alpha val="9803"/>
              </a:srgbClr>
            </a:outerShdw>
          </a:effectLst>
        </p:spPr>
        <p:txBody>
          <a:bodyPr spcFirstLastPara="1" wrap="square" lIns="144000" tIns="1440000" rIns="144000" bIns="180000" anchor="t" anchorCtr="0">
            <a:noAutofit/>
          </a:bodyPr>
          <a:lstStyle/>
          <a:p>
            <a:pPr marL="0" marR="0" lvl="0" indent="0" algn="ctr" rtl="0">
              <a:lnSpc>
                <a:spcPct val="94444"/>
              </a:lnSpc>
              <a:spcBef>
                <a:spcPts val="0"/>
              </a:spcBef>
              <a:spcAft>
                <a:spcPts val="0"/>
              </a:spcAft>
              <a:buClr>
                <a:schemeClr val="accent1"/>
              </a:buClr>
              <a:buSzPts val="1800"/>
              <a:buFont typeface="Calibri"/>
              <a:buNone/>
            </a:pPr>
            <a:r>
              <a:rPr lang="en-US" sz="1800" b="1">
                <a:solidFill>
                  <a:schemeClr val="accent1"/>
                </a:solidFill>
                <a:latin typeface="Calibri"/>
                <a:ea typeface="Calibri"/>
                <a:cs typeface="Calibri"/>
                <a:sym typeface="Calibri"/>
              </a:rPr>
              <a:t>Heading</a:t>
            </a:r>
            <a:endParaRPr sz="1800" b="1">
              <a:solidFill>
                <a:schemeClr val="accent1"/>
              </a:solidFill>
              <a:latin typeface="Franklin Gothic"/>
              <a:ea typeface="Franklin Gothic"/>
              <a:cs typeface="Franklin Gothic"/>
              <a:sym typeface="Franklin Gothic"/>
            </a:endParaRPr>
          </a:p>
          <a:p>
            <a:pPr marL="0" marR="0" lvl="0" indent="0" algn="ctr" rtl="0">
              <a:lnSpc>
                <a:spcPct val="121428"/>
              </a:lnSpc>
              <a:spcBef>
                <a:spcPts val="0"/>
              </a:spcBef>
              <a:spcAft>
                <a:spcPts val="0"/>
              </a:spcAft>
              <a:buClr>
                <a:schemeClr val="accent1"/>
              </a:buClr>
              <a:buSzPts val="1400"/>
              <a:buFont typeface="Calibri"/>
              <a:buNone/>
            </a:pPr>
            <a:endParaRPr sz="1400" b="0">
              <a:solidFill>
                <a:schemeClr val="dk1"/>
              </a:solidFill>
              <a:latin typeface="Calibri"/>
              <a:ea typeface="Calibri"/>
              <a:cs typeface="Calibri"/>
              <a:sym typeface="Calibri"/>
            </a:endParaRPr>
          </a:p>
          <a:p>
            <a:pPr marL="0" marR="0" lvl="0" indent="0" algn="ctr" rtl="0">
              <a:lnSpc>
                <a:spcPct val="121428"/>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Lorem ipsum dolor sit amet, elit, sed diam nonummy nibh euismod tincidunt ut laoreet dolore magna</a:t>
            </a:r>
            <a:endParaRPr/>
          </a:p>
        </p:txBody>
      </p:sp>
      <p:pic>
        <p:nvPicPr>
          <p:cNvPr id="784" name="Google Shape;784;p23"/>
          <p:cNvPicPr preferRelativeResize="0"/>
          <p:nvPr/>
        </p:nvPicPr>
        <p:blipFill rotWithShape="1">
          <a:blip r:embed="rId3">
            <a:alphaModFix/>
          </a:blip>
          <a:srcRect/>
          <a:stretch/>
        </p:blipFill>
        <p:spPr>
          <a:xfrm>
            <a:off x="10158712" y="2528169"/>
            <a:ext cx="744648" cy="744648"/>
          </a:xfrm>
          <a:prstGeom prst="rect">
            <a:avLst/>
          </a:prstGeom>
          <a:noFill/>
          <a:ln>
            <a:noFill/>
          </a:ln>
        </p:spPr>
      </p:pic>
      <p:sp>
        <p:nvSpPr>
          <p:cNvPr id="785" name="Google Shape;785;p23"/>
          <p:cNvSpPr txBox="1"/>
          <p:nvPr/>
        </p:nvSpPr>
        <p:spPr>
          <a:xfrm>
            <a:off x="550862" y="1028324"/>
            <a:ext cx="11089972"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6D90F8"/>
              </a:buClr>
              <a:buSzPts val="2000"/>
              <a:buFont typeface="Arial"/>
              <a:buNone/>
            </a:pPr>
            <a:r>
              <a:rPr lang="en-US" sz="2000">
                <a:solidFill>
                  <a:srgbClr val="6D90F8"/>
                </a:solidFill>
                <a:latin typeface="Libre Franklin"/>
                <a:ea typeface="Libre Franklin"/>
                <a:cs typeface="Libre Franklin"/>
                <a:sym typeface="Libre Franklin"/>
              </a:rPr>
              <a:t>Subtitle</a:t>
            </a:r>
            <a:endParaRPr sz="2000">
              <a:solidFill>
                <a:srgbClr val="6D90F8"/>
              </a:solidFill>
              <a:latin typeface="Libre Franklin"/>
              <a:ea typeface="Libre Franklin"/>
              <a:cs typeface="Libre Franklin"/>
              <a:sym typeface="Libre Franklin"/>
            </a:endParaRPr>
          </a:p>
        </p:txBody>
      </p:sp>
      <p:sp>
        <p:nvSpPr>
          <p:cNvPr id="786" name="Google Shape;786;p23"/>
          <p:cNvSpPr/>
          <p:nvPr/>
        </p:nvSpPr>
        <p:spPr>
          <a:xfrm>
            <a:off x="550862" y="2113809"/>
            <a:ext cx="2378237" cy="3740726"/>
          </a:xfrm>
          <a:prstGeom prst="roundRect">
            <a:avLst>
              <a:gd name="adj" fmla="val 8678"/>
            </a:avLst>
          </a:prstGeom>
          <a:solidFill>
            <a:schemeClr val="lt1"/>
          </a:solidFill>
          <a:ln>
            <a:noFill/>
          </a:ln>
          <a:effectLst>
            <a:outerShdw blurRad="635000" algn="ctr" rotWithShape="0">
              <a:srgbClr val="000000">
                <a:alpha val="9803"/>
              </a:srgbClr>
            </a:outerShdw>
          </a:effectLst>
        </p:spPr>
        <p:txBody>
          <a:bodyPr spcFirstLastPara="1" wrap="square" lIns="144000" tIns="1440000" rIns="144000" bIns="180000" anchor="t" anchorCtr="0">
            <a:noAutofit/>
          </a:bodyPr>
          <a:lstStyle/>
          <a:p>
            <a:pPr marL="0" marR="0" lvl="0" indent="0" algn="ctr" rtl="0">
              <a:lnSpc>
                <a:spcPct val="85000"/>
              </a:lnSpc>
              <a:spcBef>
                <a:spcPts val="0"/>
              </a:spcBef>
              <a:spcAft>
                <a:spcPts val="0"/>
              </a:spcAft>
              <a:buClr>
                <a:schemeClr val="accent1"/>
              </a:buClr>
              <a:buSzPts val="2000"/>
              <a:buFont typeface="Calibri"/>
              <a:buNone/>
            </a:pPr>
            <a:r>
              <a:rPr lang="en-US" sz="2000" b="1">
                <a:solidFill>
                  <a:schemeClr val="accent1"/>
                </a:solidFill>
                <a:latin typeface="Calibri"/>
                <a:ea typeface="Calibri"/>
                <a:cs typeface="Calibri"/>
                <a:sym typeface="Calibri"/>
              </a:rPr>
              <a:t>Heading</a:t>
            </a:r>
            <a:endParaRPr/>
          </a:p>
          <a:p>
            <a:pPr marL="0" marR="0" lvl="0" indent="0" algn="ctr" rtl="0">
              <a:lnSpc>
                <a:spcPct val="121428"/>
              </a:lnSpc>
              <a:spcBef>
                <a:spcPts val="0"/>
              </a:spcBef>
              <a:spcAft>
                <a:spcPts val="0"/>
              </a:spcAft>
              <a:buClr>
                <a:schemeClr val="accent1"/>
              </a:buClr>
              <a:buSzPts val="1400"/>
              <a:buFont typeface="Calibri"/>
              <a:buNone/>
            </a:pPr>
            <a:endParaRPr sz="1400" b="0">
              <a:solidFill>
                <a:schemeClr val="dk1"/>
              </a:solidFill>
              <a:latin typeface="Calibri"/>
              <a:ea typeface="Calibri"/>
              <a:cs typeface="Calibri"/>
              <a:sym typeface="Calibri"/>
            </a:endParaRPr>
          </a:p>
          <a:p>
            <a:pPr marL="0" marR="0" lvl="0" indent="0" algn="ctr" rtl="0">
              <a:lnSpc>
                <a:spcPct val="121428"/>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Lorem ipsum dolor sit amet, elit, sed diam nonummy nibh euismod tincidunt ut laoreet dolore magna</a:t>
            </a:r>
            <a:endParaRPr/>
          </a:p>
        </p:txBody>
      </p:sp>
      <p:pic>
        <p:nvPicPr>
          <p:cNvPr id="787" name="Google Shape;787;p23"/>
          <p:cNvPicPr preferRelativeResize="0"/>
          <p:nvPr/>
        </p:nvPicPr>
        <p:blipFill rotWithShape="1">
          <a:blip r:embed="rId3">
            <a:alphaModFix/>
          </a:blip>
          <a:srcRect/>
          <a:stretch/>
        </p:blipFill>
        <p:spPr>
          <a:xfrm>
            <a:off x="7228360" y="2528169"/>
            <a:ext cx="744648" cy="744648"/>
          </a:xfrm>
          <a:prstGeom prst="rect">
            <a:avLst/>
          </a:prstGeom>
          <a:noFill/>
          <a:ln>
            <a:noFill/>
          </a:ln>
        </p:spPr>
      </p:pic>
      <p:pic>
        <p:nvPicPr>
          <p:cNvPr id="788" name="Google Shape;788;p23"/>
          <p:cNvPicPr preferRelativeResize="0"/>
          <p:nvPr/>
        </p:nvPicPr>
        <p:blipFill rotWithShape="1">
          <a:blip r:embed="rId3">
            <a:alphaModFix/>
          </a:blip>
          <a:srcRect/>
          <a:stretch/>
        </p:blipFill>
        <p:spPr>
          <a:xfrm>
            <a:off x="4298008" y="2528169"/>
            <a:ext cx="744648" cy="744648"/>
          </a:xfrm>
          <a:prstGeom prst="rect">
            <a:avLst/>
          </a:prstGeom>
          <a:noFill/>
          <a:ln>
            <a:noFill/>
          </a:ln>
        </p:spPr>
      </p:pic>
      <p:pic>
        <p:nvPicPr>
          <p:cNvPr id="789" name="Google Shape;789;p23"/>
          <p:cNvPicPr preferRelativeResize="0"/>
          <p:nvPr/>
        </p:nvPicPr>
        <p:blipFill rotWithShape="1">
          <a:blip r:embed="rId3">
            <a:alphaModFix/>
          </a:blip>
          <a:srcRect/>
          <a:stretch/>
        </p:blipFill>
        <p:spPr>
          <a:xfrm>
            <a:off x="1367657" y="2528169"/>
            <a:ext cx="744648" cy="7446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24"/>
          <p:cNvSpPr txBox="1">
            <a:spLocks noGrp="1"/>
          </p:cNvSpPr>
          <p:nvPr>
            <p:ph type="title"/>
          </p:nvPr>
        </p:nvSpPr>
        <p:spPr>
          <a:xfrm>
            <a:off x="566142" y="562841"/>
            <a:ext cx="5205071" cy="83715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795" name="Google Shape;795;p24"/>
          <p:cNvSpPr txBox="1"/>
          <p:nvPr/>
        </p:nvSpPr>
        <p:spPr>
          <a:xfrm>
            <a:off x="568350" y="1881247"/>
            <a:ext cx="5202863" cy="1173078"/>
          </a:xfrm>
          <a:prstGeom prst="rect">
            <a:avLst/>
          </a:prstGeom>
          <a:noFill/>
          <a:ln>
            <a:noFill/>
          </a:ln>
        </p:spPr>
        <p:txBody>
          <a:bodyPr spcFirstLastPara="1" wrap="square" lIns="0" tIns="0" rIns="0" bIns="0" anchor="t" anchorCtr="0">
            <a:spAutoFit/>
          </a:bodyPr>
          <a:lstStyle/>
          <a:p>
            <a:pPr marL="0" marR="0" lvl="0" indent="0" algn="just" rtl="0">
              <a:lnSpc>
                <a:spcPct val="110000"/>
              </a:lnSpc>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Clinical laboratory findings of elevated IL-2, IL-7, IL-6, granulocyte-macrophage colony-stimulating factor (GM-CSF), interferon-γ inducible protein 10 (IP-10).</a:t>
            </a:r>
            <a:endParaRPr/>
          </a:p>
        </p:txBody>
      </p:sp>
      <p:sp>
        <p:nvSpPr>
          <p:cNvPr id="796" name="Google Shape;796;p24"/>
          <p:cNvSpPr/>
          <p:nvPr/>
        </p:nvSpPr>
        <p:spPr>
          <a:xfrm>
            <a:off x="568350" y="3429001"/>
            <a:ext cx="1598390" cy="153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7" name="Google Shape;797;p24"/>
          <p:cNvSpPr/>
          <p:nvPr/>
        </p:nvSpPr>
        <p:spPr>
          <a:xfrm>
            <a:off x="2370586" y="3429001"/>
            <a:ext cx="1598390" cy="153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8" name="Google Shape;798;p24"/>
          <p:cNvSpPr/>
          <p:nvPr/>
        </p:nvSpPr>
        <p:spPr>
          <a:xfrm>
            <a:off x="4172823" y="3429000"/>
            <a:ext cx="1598390" cy="153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9" name="Google Shape;799;p24"/>
          <p:cNvSpPr txBox="1"/>
          <p:nvPr/>
        </p:nvSpPr>
        <p:spPr>
          <a:xfrm>
            <a:off x="905880" y="3729613"/>
            <a:ext cx="923330" cy="67710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4400">
                <a:solidFill>
                  <a:schemeClr val="lt1"/>
                </a:solidFill>
                <a:latin typeface="Franklin Gothic"/>
                <a:ea typeface="Franklin Gothic"/>
                <a:cs typeface="Franklin Gothic"/>
                <a:sym typeface="Franklin Gothic"/>
              </a:rPr>
              <a:t>XX</a:t>
            </a:r>
            <a:r>
              <a:rPr lang="en-US" sz="2800">
                <a:solidFill>
                  <a:schemeClr val="lt1"/>
                </a:solidFill>
                <a:latin typeface="Franklin Gothic"/>
                <a:ea typeface="Franklin Gothic"/>
                <a:cs typeface="Franklin Gothic"/>
                <a:sym typeface="Franklin Gothic"/>
              </a:rPr>
              <a:t>%</a:t>
            </a:r>
            <a:endParaRPr sz="4400">
              <a:solidFill>
                <a:schemeClr val="lt1"/>
              </a:solidFill>
              <a:latin typeface="Calibri"/>
              <a:ea typeface="Calibri"/>
              <a:cs typeface="Calibri"/>
              <a:sym typeface="Calibri"/>
            </a:endParaRPr>
          </a:p>
        </p:txBody>
      </p:sp>
      <p:sp>
        <p:nvSpPr>
          <p:cNvPr id="800" name="Google Shape;800;p24"/>
          <p:cNvSpPr txBox="1"/>
          <p:nvPr/>
        </p:nvSpPr>
        <p:spPr>
          <a:xfrm>
            <a:off x="765076" y="4604823"/>
            <a:ext cx="1204945" cy="225126"/>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400">
                <a:solidFill>
                  <a:schemeClr val="lt1"/>
                </a:solidFill>
                <a:latin typeface="Calibri"/>
                <a:ea typeface="Calibri"/>
                <a:cs typeface="Calibri"/>
                <a:sym typeface="Calibri"/>
              </a:rPr>
              <a:t>Text placeholder</a:t>
            </a:r>
            <a:endParaRPr/>
          </a:p>
        </p:txBody>
      </p:sp>
      <p:sp>
        <p:nvSpPr>
          <p:cNvPr id="801" name="Google Shape;801;p24"/>
          <p:cNvSpPr txBox="1"/>
          <p:nvPr/>
        </p:nvSpPr>
        <p:spPr>
          <a:xfrm>
            <a:off x="2708113" y="3729613"/>
            <a:ext cx="923330" cy="67710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4400">
                <a:solidFill>
                  <a:schemeClr val="lt1"/>
                </a:solidFill>
                <a:latin typeface="Franklin Gothic"/>
                <a:ea typeface="Franklin Gothic"/>
                <a:cs typeface="Franklin Gothic"/>
                <a:sym typeface="Franklin Gothic"/>
              </a:rPr>
              <a:t>XX</a:t>
            </a:r>
            <a:r>
              <a:rPr lang="en-US" sz="2800">
                <a:solidFill>
                  <a:schemeClr val="lt1"/>
                </a:solidFill>
                <a:latin typeface="Franklin Gothic"/>
                <a:ea typeface="Franklin Gothic"/>
                <a:cs typeface="Franklin Gothic"/>
                <a:sym typeface="Franklin Gothic"/>
              </a:rPr>
              <a:t>%</a:t>
            </a:r>
            <a:endParaRPr sz="4400">
              <a:solidFill>
                <a:schemeClr val="lt1"/>
              </a:solidFill>
              <a:latin typeface="Calibri"/>
              <a:ea typeface="Calibri"/>
              <a:cs typeface="Calibri"/>
              <a:sym typeface="Calibri"/>
            </a:endParaRPr>
          </a:p>
        </p:txBody>
      </p:sp>
      <p:sp>
        <p:nvSpPr>
          <p:cNvPr id="802" name="Google Shape;802;p24"/>
          <p:cNvSpPr txBox="1"/>
          <p:nvPr/>
        </p:nvSpPr>
        <p:spPr>
          <a:xfrm>
            <a:off x="2567309" y="4604823"/>
            <a:ext cx="1204945" cy="225126"/>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400">
                <a:solidFill>
                  <a:schemeClr val="lt1"/>
                </a:solidFill>
                <a:latin typeface="Calibri"/>
                <a:ea typeface="Calibri"/>
                <a:cs typeface="Calibri"/>
                <a:sym typeface="Calibri"/>
              </a:rPr>
              <a:t>Text placeholder</a:t>
            </a:r>
            <a:endParaRPr/>
          </a:p>
        </p:txBody>
      </p:sp>
      <p:sp>
        <p:nvSpPr>
          <p:cNvPr id="803" name="Google Shape;803;p24"/>
          <p:cNvSpPr txBox="1"/>
          <p:nvPr/>
        </p:nvSpPr>
        <p:spPr>
          <a:xfrm>
            <a:off x="4510353" y="3729613"/>
            <a:ext cx="923330" cy="67710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4400">
                <a:solidFill>
                  <a:schemeClr val="lt1"/>
                </a:solidFill>
                <a:latin typeface="Franklin Gothic"/>
                <a:ea typeface="Franklin Gothic"/>
                <a:cs typeface="Franklin Gothic"/>
                <a:sym typeface="Franklin Gothic"/>
              </a:rPr>
              <a:t>XX</a:t>
            </a:r>
            <a:r>
              <a:rPr lang="en-US" sz="2800">
                <a:solidFill>
                  <a:schemeClr val="lt1"/>
                </a:solidFill>
                <a:latin typeface="Franklin Gothic"/>
                <a:ea typeface="Franklin Gothic"/>
                <a:cs typeface="Franklin Gothic"/>
                <a:sym typeface="Franklin Gothic"/>
              </a:rPr>
              <a:t>%</a:t>
            </a:r>
            <a:endParaRPr sz="4400">
              <a:solidFill>
                <a:schemeClr val="lt1"/>
              </a:solidFill>
              <a:latin typeface="Calibri"/>
              <a:ea typeface="Calibri"/>
              <a:cs typeface="Calibri"/>
              <a:sym typeface="Calibri"/>
            </a:endParaRPr>
          </a:p>
        </p:txBody>
      </p:sp>
      <p:sp>
        <p:nvSpPr>
          <p:cNvPr id="804" name="Google Shape;804;p24"/>
          <p:cNvSpPr txBox="1"/>
          <p:nvPr/>
        </p:nvSpPr>
        <p:spPr>
          <a:xfrm>
            <a:off x="4369546" y="4604823"/>
            <a:ext cx="1204945" cy="225126"/>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400">
                <a:solidFill>
                  <a:schemeClr val="lt1"/>
                </a:solidFill>
                <a:latin typeface="Calibri"/>
                <a:ea typeface="Calibri"/>
                <a:cs typeface="Calibri"/>
                <a:sym typeface="Calibri"/>
              </a:rPr>
              <a:t>Text placeholder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25"/>
          <p:cNvSpPr/>
          <p:nvPr/>
        </p:nvSpPr>
        <p:spPr>
          <a:xfrm>
            <a:off x="0" y="-1"/>
            <a:ext cx="12192000" cy="3429000"/>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10" name="Google Shape;810;p25"/>
          <p:cNvSpPr txBox="1">
            <a:spLocks noGrp="1"/>
          </p:cNvSpPr>
          <p:nvPr>
            <p:ph type="title"/>
          </p:nvPr>
        </p:nvSpPr>
        <p:spPr>
          <a:xfrm>
            <a:off x="550863" y="560588"/>
            <a:ext cx="11089972" cy="484748"/>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lt1"/>
              </a:buClr>
              <a:buSzPts val="3500"/>
              <a:buFont typeface="Franklin Gothic"/>
              <a:buNone/>
            </a:pPr>
            <a:r>
              <a:rPr lang="en-US" sz="3500"/>
              <a:t>Slide Title</a:t>
            </a:r>
            <a:endParaRPr sz="3500"/>
          </a:p>
        </p:txBody>
      </p:sp>
      <p:sp>
        <p:nvSpPr>
          <p:cNvPr id="811" name="Google Shape;811;p25"/>
          <p:cNvSpPr txBox="1"/>
          <p:nvPr/>
        </p:nvSpPr>
        <p:spPr>
          <a:xfrm>
            <a:off x="1494957" y="1645430"/>
            <a:ext cx="9202086" cy="6991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400">
                <a:solidFill>
                  <a:schemeClr val="lt1"/>
                </a:solidFill>
                <a:latin typeface="Calibri"/>
                <a:ea typeface="Calibri"/>
                <a:cs typeface="Calibri"/>
                <a:sym typeface="Calibri"/>
              </a:rPr>
              <a:t>Although SARS-CoV-2 has a tropism for ACE2-expressing epithelial cells of the respiratory tract, patients with severe COVID‑19 have symptoms of systemic hyperinflammation. Clinical laboratory findings of elevated IL-2, IL-7, IL-6, granulocyte-macrophage colony-stimulating factor (GM-CSF), interferon-γ inducible protein 10 (IP-10).</a:t>
            </a:r>
            <a:endParaRPr/>
          </a:p>
        </p:txBody>
      </p:sp>
      <p:sp>
        <p:nvSpPr>
          <p:cNvPr id="812" name="Google Shape;812;p25"/>
          <p:cNvSpPr/>
          <p:nvPr/>
        </p:nvSpPr>
        <p:spPr>
          <a:xfrm>
            <a:off x="561733" y="2809066"/>
            <a:ext cx="2515409" cy="3196897"/>
          </a:xfrm>
          <a:prstGeom prst="roundRect">
            <a:avLst>
              <a:gd name="adj" fmla="val 4954"/>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3" name="Google Shape;813;p25"/>
          <p:cNvSpPr txBox="1"/>
          <p:nvPr/>
        </p:nvSpPr>
        <p:spPr>
          <a:xfrm>
            <a:off x="864164" y="4306863"/>
            <a:ext cx="1910546" cy="263149"/>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2"/>
              </a:buClr>
              <a:buSzPts val="1800"/>
              <a:buFont typeface="Arial"/>
              <a:buNone/>
            </a:pPr>
            <a:r>
              <a:rPr lang="en-US" sz="1800" b="1">
                <a:solidFill>
                  <a:schemeClr val="dk2"/>
                </a:solidFill>
                <a:latin typeface="Calibri"/>
                <a:ea typeface="Calibri"/>
                <a:cs typeface="Calibri"/>
                <a:sym typeface="Calibri"/>
              </a:rPr>
              <a:t>Covid-19</a:t>
            </a:r>
            <a:endParaRPr/>
          </a:p>
        </p:txBody>
      </p:sp>
      <p:sp>
        <p:nvSpPr>
          <p:cNvPr id="814" name="Google Shape;814;p25"/>
          <p:cNvSpPr txBox="1"/>
          <p:nvPr/>
        </p:nvSpPr>
        <p:spPr>
          <a:xfrm>
            <a:off x="864164" y="4691995"/>
            <a:ext cx="1910546" cy="1023357"/>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a:t>
            </a:r>
            <a:endParaRPr/>
          </a:p>
        </p:txBody>
      </p:sp>
      <p:sp>
        <p:nvSpPr>
          <p:cNvPr id="815" name="Google Shape;815;p25"/>
          <p:cNvSpPr/>
          <p:nvPr/>
        </p:nvSpPr>
        <p:spPr>
          <a:xfrm>
            <a:off x="3416398" y="2809066"/>
            <a:ext cx="2515409" cy="3196897"/>
          </a:xfrm>
          <a:prstGeom prst="roundRect">
            <a:avLst>
              <a:gd name="adj" fmla="val 4954"/>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25"/>
          <p:cNvSpPr/>
          <p:nvPr/>
        </p:nvSpPr>
        <p:spPr>
          <a:xfrm>
            <a:off x="6271063" y="2809066"/>
            <a:ext cx="2515409" cy="3196897"/>
          </a:xfrm>
          <a:prstGeom prst="roundRect">
            <a:avLst>
              <a:gd name="adj" fmla="val 4954"/>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7" name="Google Shape;817;p25"/>
          <p:cNvSpPr/>
          <p:nvPr/>
        </p:nvSpPr>
        <p:spPr>
          <a:xfrm>
            <a:off x="9125729" y="2809066"/>
            <a:ext cx="2515409" cy="3196897"/>
          </a:xfrm>
          <a:prstGeom prst="roundRect">
            <a:avLst>
              <a:gd name="adj" fmla="val 4954"/>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18" name="Google Shape;818;p25"/>
          <p:cNvPicPr preferRelativeResize="0"/>
          <p:nvPr/>
        </p:nvPicPr>
        <p:blipFill rotWithShape="1">
          <a:blip r:embed="rId3">
            <a:alphaModFix/>
          </a:blip>
          <a:srcRect/>
          <a:stretch/>
        </p:blipFill>
        <p:spPr>
          <a:xfrm>
            <a:off x="1382557" y="3090471"/>
            <a:ext cx="873760" cy="873760"/>
          </a:xfrm>
          <a:prstGeom prst="rect">
            <a:avLst/>
          </a:prstGeom>
          <a:noFill/>
          <a:ln>
            <a:noFill/>
          </a:ln>
        </p:spPr>
      </p:pic>
      <p:sp>
        <p:nvSpPr>
          <p:cNvPr id="819" name="Google Shape;819;p25"/>
          <p:cNvSpPr txBox="1"/>
          <p:nvPr/>
        </p:nvSpPr>
        <p:spPr>
          <a:xfrm>
            <a:off x="3749492" y="4306863"/>
            <a:ext cx="1910546" cy="263149"/>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2"/>
              </a:buClr>
              <a:buSzPts val="1800"/>
              <a:buFont typeface="Arial"/>
              <a:buNone/>
            </a:pPr>
            <a:r>
              <a:rPr lang="en-US" sz="1800" b="1">
                <a:solidFill>
                  <a:schemeClr val="dk2"/>
                </a:solidFill>
                <a:latin typeface="Calibri"/>
                <a:ea typeface="Calibri"/>
                <a:cs typeface="Calibri"/>
                <a:sym typeface="Calibri"/>
              </a:rPr>
              <a:t>Covid-19</a:t>
            </a:r>
            <a:endParaRPr/>
          </a:p>
        </p:txBody>
      </p:sp>
      <p:sp>
        <p:nvSpPr>
          <p:cNvPr id="820" name="Google Shape;820;p25"/>
          <p:cNvSpPr txBox="1"/>
          <p:nvPr/>
        </p:nvSpPr>
        <p:spPr>
          <a:xfrm>
            <a:off x="3749492" y="4691995"/>
            <a:ext cx="1910546" cy="1023357"/>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a:t>
            </a:r>
            <a:endParaRPr/>
          </a:p>
        </p:txBody>
      </p:sp>
      <p:pic>
        <p:nvPicPr>
          <p:cNvPr id="821" name="Google Shape;821;p25"/>
          <p:cNvPicPr preferRelativeResize="0"/>
          <p:nvPr/>
        </p:nvPicPr>
        <p:blipFill rotWithShape="1">
          <a:blip r:embed="rId3">
            <a:alphaModFix/>
          </a:blip>
          <a:srcRect/>
          <a:stretch/>
        </p:blipFill>
        <p:spPr>
          <a:xfrm>
            <a:off x="4267885" y="3090471"/>
            <a:ext cx="873760" cy="873760"/>
          </a:xfrm>
          <a:prstGeom prst="rect">
            <a:avLst/>
          </a:prstGeom>
          <a:noFill/>
          <a:ln>
            <a:noFill/>
          </a:ln>
        </p:spPr>
      </p:pic>
      <p:sp>
        <p:nvSpPr>
          <p:cNvPr id="822" name="Google Shape;822;p25"/>
          <p:cNvSpPr txBox="1"/>
          <p:nvPr/>
        </p:nvSpPr>
        <p:spPr>
          <a:xfrm>
            <a:off x="6573494" y="4306863"/>
            <a:ext cx="1910546" cy="263149"/>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2"/>
              </a:buClr>
              <a:buSzPts val="1800"/>
              <a:buFont typeface="Arial"/>
              <a:buNone/>
            </a:pPr>
            <a:r>
              <a:rPr lang="en-US" sz="1800" b="1">
                <a:solidFill>
                  <a:schemeClr val="dk2"/>
                </a:solidFill>
                <a:latin typeface="Calibri"/>
                <a:ea typeface="Calibri"/>
                <a:cs typeface="Calibri"/>
                <a:sym typeface="Calibri"/>
              </a:rPr>
              <a:t>Covid-19</a:t>
            </a:r>
            <a:endParaRPr/>
          </a:p>
        </p:txBody>
      </p:sp>
      <p:sp>
        <p:nvSpPr>
          <p:cNvPr id="823" name="Google Shape;823;p25"/>
          <p:cNvSpPr txBox="1"/>
          <p:nvPr/>
        </p:nvSpPr>
        <p:spPr>
          <a:xfrm>
            <a:off x="6573494" y="4691995"/>
            <a:ext cx="1910546" cy="1023357"/>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a:t>
            </a:r>
            <a:endParaRPr/>
          </a:p>
        </p:txBody>
      </p:sp>
      <p:pic>
        <p:nvPicPr>
          <p:cNvPr id="824" name="Google Shape;824;p25"/>
          <p:cNvPicPr preferRelativeResize="0"/>
          <p:nvPr/>
        </p:nvPicPr>
        <p:blipFill rotWithShape="1">
          <a:blip r:embed="rId3">
            <a:alphaModFix/>
          </a:blip>
          <a:srcRect/>
          <a:stretch/>
        </p:blipFill>
        <p:spPr>
          <a:xfrm>
            <a:off x="7091887" y="3090471"/>
            <a:ext cx="873760" cy="873760"/>
          </a:xfrm>
          <a:prstGeom prst="rect">
            <a:avLst/>
          </a:prstGeom>
          <a:noFill/>
          <a:ln>
            <a:noFill/>
          </a:ln>
        </p:spPr>
      </p:pic>
      <p:sp>
        <p:nvSpPr>
          <p:cNvPr id="825" name="Google Shape;825;p25"/>
          <p:cNvSpPr txBox="1"/>
          <p:nvPr/>
        </p:nvSpPr>
        <p:spPr>
          <a:xfrm>
            <a:off x="9428160" y="4306863"/>
            <a:ext cx="1910546" cy="263149"/>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2"/>
              </a:buClr>
              <a:buSzPts val="1800"/>
              <a:buFont typeface="Arial"/>
              <a:buNone/>
            </a:pPr>
            <a:r>
              <a:rPr lang="en-US" sz="1800" b="1">
                <a:solidFill>
                  <a:schemeClr val="dk2"/>
                </a:solidFill>
                <a:latin typeface="Calibri"/>
                <a:ea typeface="Calibri"/>
                <a:cs typeface="Calibri"/>
                <a:sym typeface="Calibri"/>
              </a:rPr>
              <a:t>Covid-19</a:t>
            </a:r>
            <a:endParaRPr/>
          </a:p>
        </p:txBody>
      </p:sp>
      <p:sp>
        <p:nvSpPr>
          <p:cNvPr id="826" name="Google Shape;826;p25"/>
          <p:cNvSpPr txBox="1"/>
          <p:nvPr/>
        </p:nvSpPr>
        <p:spPr>
          <a:xfrm>
            <a:off x="9428160" y="4691995"/>
            <a:ext cx="1910546" cy="1023357"/>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a:t>
            </a:r>
            <a:endParaRPr/>
          </a:p>
        </p:txBody>
      </p:sp>
      <p:pic>
        <p:nvPicPr>
          <p:cNvPr id="827" name="Google Shape;827;p25"/>
          <p:cNvPicPr preferRelativeResize="0"/>
          <p:nvPr/>
        </p:nvPicPr>
        <p:blipFill rotWithShape="1">
          <a:blip r:embed="rId3">
            <a:alphaModFix/>
          </a:blip>
          <a:srcRect/>
          <a:stretch/>
        </p:blipFill>
        <p:spPr>
          <a:xfrm>
            <a:off x="9946553" y="3090471"/>
            <a:ext cx="873760" cy="873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2"/>
                                        </p:tgtEl>
                                        <p:attrNameLst>
                                          <p:attrName>style.visibility</p:attrName>
                                        </p:attrNameLst>
                                      </p:cBhvr>
                                      <p:to>
                                        <p:strVal val="visible"/>
                                      </p:to>
                                    </p:set>
                                    <p:animEffect transition="in" filter="fade">
                                      <p:cBhvr>
                                        <p:cTn id="7" dur="1000"/>
                                        <p:tgtEl>
                                          <p:spTgt spid="81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15"/>
                                        </p:tgtEl>
                                        <p:attrNameLst>
                                          <p:attrName>style.visibility</p:attrName>
                                        </p:attrNameLst>
                                      </p:cBhvr>
                                      <p:to>
                                        <p:strVal val="visible"/>
                                      </p:to>
                                    </p:set>
                                    <p:animEffect transition="in" filter="fade">
                                      <p:cBhvr>
                                        <p:cTn id="11" dur="1000"/>
                                        <p:tgtEl>
                                          <p:spTgt spid="81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16"/>
                                        </p:tgtEl>
                                        <p:attrNameLst>
                                          <p:attrName>style.visibility</p:attrName>
                                        </p:attrNameLst>
                                      </p:cBhvr>
                                      <p:to>
                                        <p:strVal val="visible"/>
                                      </p:to>
                                    </p:set>
                                    <p:animEffect transition="in" filter="fade">
                                      <p:cBhvr>
                                        <p:cTn id="15" dur="1000"/>
                                        <p:tgtEl>
                                          <p:spTgt spid="81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17"/>
                                        </p:tgtEl>
                                        <p:attrNameLst>
                                          <p:attrName>style.visibility</p:attrName>
                                        </p:attrNameLst>
                                      </p:cBhvr>
                                      <p:to>
                                        <p:strVal val="visible"/>
                                      </p:to>
                                    </p:set>
                                    <p:animEffect transition="in" filter="fade">
                                      <p:cBhvr>
                                        <p:cTn id="19" dur="10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D4BF006-D640-7E42-A6CA-D8CA40D2FC60}"/>
              </a:ext>
            </a:extLst>
          </p:cNvPr>
          <p:cNvGraphicFramePr>
            <a:graphicFrameLocks noChangeAspect="1"/>
          </p:cNvGraphicFramePr>
          <p:nvPr>
            <p:custDataLst>
              <p:tags r:id="rId1"/>
            </p:custDataLst>
            <p:extLst>
              <p:ext uri="{D42A27DB-BD31-4B8C-83A1-F6EECF244321}">
                <p14:modId xmlns:p14="http://schemas.microsoft.com/office/powerpoint/2010/main" val="2259896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653" name="Google Shape;653;p17"/>
          <p:cNvGrpSpPr/>
          <p:nvPr/>
        </p:nvGrpSpPr>
        <p:grpSpPr>
          <a:xfrm>
            <a:off x="4517411" y="3393094"/>
            <a:ext cx="818319" cy="818319"/>
            <a:chOff x="6096000" y="1181100"/>
            <a:chExt cx="818319" cy="818319"/>
          </a:xfrm>
        </p:grpSpPr>
        <p:sp>
          <p:nvSpPr>
            <p:cNvPr id="654" name="Google Shape;654;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55" name="Google Shape;655;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39" name="Google Shape;639;p17"/>
          <p:cNvSpPr txBox="1">
            <a:spLocks noGrp="1"/>
          </p:cNvSpPr>
          <p:nvPr>
            <p:ph type="title"/>
          </p:nvPr>
        </p:nvSpPr>
        <p:spPr>
          <a:xfrm>
            <a:off x="549232" y="562841"/>
            <a:ext cx="3077171"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a:t>Recruitment</a:t>
            </a:r>
            <a:endParaRPr dirty="0"/>
          </a:p>
        </p:txBody>
      </p:sp>
      <p:grpSp>
        <p:nvGrpSpPr>
          <p:cNvPr id="641" name="Google Shape;641;p17"/>
          <p:cNvGrpSpPr/>
          <p:nvPr/>
        </p:nvGrpSpPr>
        <p:grpSpPr>
          <a:xfrm>
            <a:off x="4517411" y="349320"/>
            <a:ext cx="818319" cy="818319"/>
            <a:chOff x="6096000" y="1181100"/>
            <a:chExt cx="818319" cy="818319"/>
          </a:xfrm>
        </p:grpSpPr>
        <p:sp>
          <p:nvSpPr>
            <p:cNvPr id="642" name="Google Shape;642;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43" name="Google Shape;643;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4" name="Google Shape;644;p17"/>
          <p:cNvSpPr txBox="1"/>
          <p:nvPr/>
        </p:nvSpPr>
        <p:spPr>
          <a:xfrm>
            <a:off x="5604598" y="304065"/>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cs typeface="Calibri"/>
                <a:sym typeface="Calibri"/>
              </a:rPr>
              <a:t>Creation of the Jobs Descriptions </a:t>
            </a:r>
          </a:p>
          <a:p>
            <a:pPr marL="0" lvl="0" indent="0">
              <a:spcBef>
                <a:spcPts val="1000"/>
              </a:spcBef>
              <a:buFont typeface="Arial"/>
              <a:buNone/>
            </a:pPr>
            <a:r>
              <a:rPr lang="en-US" dirty="0">
                <a:solidFill>
                  <a:schemeClr val="dk1"/>
                </a:solidFill>
                <a:latin typeface="Calibri"/>
                <a:ea typeface="Calibri"/>
                <a:cs typeface="Calibri"/>
                <a:sym typeface="Calibri"/>
              </a:rPr>
              <a:t>Data Engineer – Data Scientist – Data Analyst – Tech Lead Analytics</a:t>
            </a:r>
          </a:p>
          <a:p>
            <a:pPr marL="0" marR="0" lvl="0" indent="0" algn="l" rtl="0">
              <a:spcBef>
                <a:spcPts val="0"/>
              </a:spcBef>
              <a:spcAft>
                <a:spcPts val="0"/>
              </a:spcAft>
              <a:buNone/>
            </a:pPr>
            <a:endParaRPr dirty="0"/>
          </a:p>
        </p:txBody>
      </p:sp>
      <p:grpSp>
        <p:nvGrpSpPr>
          <p:cNvPr id="645" name="Google Shape;645;p17"/>
          <p:cNvGrpSpPr/>
          <p:nvPr/>
        </p:nvGrpSpPr>
        <p:grpSpPr>
          <a:xfrm>
            <a:off x="4517411" y="1337108"/>
            <a:ext cx="818319" cy="818319"/>
            <a:chOff x="6096000" y="1181100"/>
            <a:chExt cx="818319" cy="818319"/>
          </a:xfrm>
        </p:grpSpPr>
        <p:sp>
          <p:nvSpPr>
            <p:cNvPr id="646" name="Google Shape;646;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47" name="Google Shape;647;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8" name="Google Shape;648;p17"/>
          <p:cNvSpPr txBox="1"/>
          <p:nvPr/>
        </p:nvSpPr>
        <p:spPr>
          <a:xfrm>
            <a:off x="5604597" y="2353582"/>
            <a:ext cx="6308568" cy="693386"/>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Creation and online push of the DA Test</a:t>
            </a:r>
            <a:endParaRPr dirty="0"/>
          </a:p>
          <a:p>
            <a:pPr marL="0" marR="0" lvl="0" indent="0" algn="l" rtl="0">
              <a:spcBef>
                <a:spcPts val="1000"/>
              </a:spcBef>
              <a:spcAft>
                <a:spcPts val="0"/>
              </a:spcAft>
              <a:buNone/>
            </a:pPr>
            <a:r>
              <a:rPr lang="en-US" sz="1400" dirty="0">
                <a:solidFill>
                  <a:schemeClr val="dk1"/>
                </a:solidFill>
                <a:latin typeface="Calibri"/>
                <a:ea typeface="Calibri"/>
                <a:cs typeface="Calibri"/>
                <a:sym typeface="Calibri"/>
              </a:rPr>
              <a:t>Creation of a DA Test with 6 sections and 23 questions with scores (1 – 2). </a:t>
            </a:r>
            <a:endParaRPr dirty="0"/>
          </a:p>
        </p:txBody>
      </p:sp>
      <p:grpSp>
        <p:nvGrpSpPr>
          <p:cNvPr id="649" name="Google Shape;649;p17"/>
          <p:cNvGrpSpPr/>
          <p:nvPr/>
        </p:nvGrpSpPr>
        <p:grpSpPr>
          <a:xfrm>
            <a:off x="4517411" y="2349758"/>
            <a:ext cx="818319" cy="818319"/>
            <a:chOff x="6096000" y="1181100"/>
            <a:chExt cx="818319" cy="818319"/>
          </a:xfrm>
        </p:grpSpPr>
        <p:sp>
          <p:nvSpPr>
            <p:cNvPr id="650" name="Google Shape;650;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51" name="Google Shape;651;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17"/>
          <p:cNvSpPr txBox="1"/>
          <p:nvPr/>
        </p:nvSpPr>
        <p:spPr>
          <a:xfrm>
            <a:off x="5604598" y="3347839"/>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Creation of salary grids and team structure</a:t>
            </a:r>
            <a:endParaRPr dirty="0"/>
          </a:p>
          <a:p>
            <a:pPr>
              <a:spcBef>
                <a:spcPts val="1000"/>
              </a:spcBef>
            </a:pPr>
            <a:r>
              <a:rPr lang="en-US" dirty="0">
                <a:solidFill>
                  <a:schemeClr val="dk1"/>
                </a:solidFill>
                <a:latin typeface="Calibri"/>
                <a:ea typeface="Calibri"/>
                <a:cs typeface="Calibri"/>
                <a:sym typeface="Calibri"/>
              </a:rPr>
              <a:t>Creation of Data Analysts &amp; Data Scientists salary grids based on expert view and extrapolations on salary market research </a:t>
            </a:r>
            <a:endParaRPr dirty="0">
              <a:solidFill>
                <a:schemeClr val="dk1"/>
              </a:solidFill>
              <a:latin typeface="Calibri"/>
              <a:ea typeface="Calibri"/>
              <a:cs typeface="Calibri"/>
            </a:endParaRPr>
          </a:p>
        </p:txBody>
      </p:sp>
      <p:sp>
        <p:nvSpPr>
          <p:cNvPr id="660" name="Google Shape;660;p17"/>
          <p:cNvSpPr txBox="1"/>
          <p:nvPr/>
        </p:nvSpPr>
        <p:spPr>
          <a:xfrm>
            <a:off x="4190638" y="4360021"/>
            <a:ext cx="6177939" cy="349702"/>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To be done</a:t>
            </a:r>
            <a:endParaRPr dirty="0"/>
          </a:p>
        </p:txBody>
      </p:sp>
      <p:sp>
        <p:nvSpPr>
          <p:cNvPr id="3" name="Google Shape;644;p17">
            <a:extLst>
              <a:ext uri="{FF2B5EF4-FFF2-40B4-BE49-F238E27FC236}">
                <a16:creationId xmlns:a16="http://schemas.microsoft.com/office/drawing/2014/main" id="{B5E3C490-D1CC-1876-DF22-39FA98AAD6B0}"/>
              </a:ext>
            </a:extLst>
          </p:cNvPr>
          <p:cNvSpPr txBox="1"/>
          <p:nvPr/>
        </p:nvSpPr>
        <p:spPr>
          <a:xfrm>
            <a:off x="5604597" y="1295107"/>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Definition of the recruitment process on workable</a:t>
            </a:r>
            <a:endParaRPr dirty="0"/>
          </a:p>
          <a:p>
            <a:pPr>
              <a:spcBef>
                <a:spcPts val="1000"/>
              </a:spcBef>
            </a:pPr>
            <a:r>
              <a:rPr lang="en-US" dirty="0">
                <a:solidFill>
                  <a:schemeClr val="dk1"/>
                </a:solidFill>
                <a:latin typeface="Calibri"/>
                <a:ea typeface="Calibri"/>
                <a:cs typeface="Calibri"/>
                <a:sym typeface="Calibri"/>
              </a:rPr>
              <a:t>Screening CV by Head of DA – Online DA Test – HR Interview – Head of DA Interview (Technical Questions) – Country Manager (Business Case) </a:t>
            </a:r>
            <a:endParaRPr dirty="0">
              <a:solidFill>
                <a:schemeClr val="dk1"/>
              </a:solidFill>
              <a:latin typeface="Calibri"/>
              <a:ea typeface="Calibri"/>
              <a:cs typeface="Calibri"/>
            </a:endParaRPr>
          </a:p>
        </p:txBody>
      </p:sp>
      <p:sp>
        <p:nvSpPr>
          <p:cNvPr id="5" name="TextBox 4">
            <a:extLst>
              <a:ext uri="{FF2B5EF4-FFF2-40B4-BE49-F238E27FC236}">
                <a16:creationId xmlns:a16="http://schemas.microsoft.com/office/drawing/2014/main" id="{D85A5AD6-360B-455D-EDFC-8D86F3E4D5E5}"/>
              </a:ext>
            </a:extLst>
          </p:cNvPr>
          <p:cNvSpPr txBox="1"/>
          <p:nvPr/>
        </p:nvSpPr>
        <p:spPr>
          <a:xfrm>
            <a:off x="703263" y="1629254"/>
            <a:ext cx="3248251" cy="4370427"/>
          </a:xfrm>
          <a:prstGeom prst="rect">
            <a:avLst/>
          </a:prstGeom>
          <a:noFill/>
        </p:spPr>
        <p:txBody>
          <a:bodyPr wrap="square" rtlCol="0">
            <a:spAutoFit/>
          </a:bodyPr>
          <a:lstStyle/>
          <a:p>
            <a:r>
              <a:rPr lang="en-US" sz="1800" b="1" dirty="0">
                <a:solidFill>
                  <a:schemeClr val="accent1"/>
                </a:solidFill>
                <a:latin typeface="Calibri" panose="020F0502020204030204" pitchFamily="34" charset="0"/>
                <a:cs typeface="Calibri" panose="020F0502020204030204" pitchFamily="34" charset="0"/>
              </a:rPr>
              <a:t>100% </a:t>
            </a:r>
            <a:r>
              <a:rPr lang="en-US" dirty="0">
                <a:latin typeface="Calibri" panose="020F0502020204030204" pitchFamily="34" charset="0"/>
                <a:cs typeface="Calibri" panose="020F0502020204030204" pitchFamily="34" charset="0"/>
              </a:rPr>
              <a:t>of the recruitment target managed in less than </a:t>
            </a:r>
            <a:r>
              <a:rPr lang="en-US" b="1" u="sng" dirty="0">
                <a:latin typeface="Calibri" panose="020F0502020204030204" pitchFamily="34" charset="0"/>
                <a:cs typeface="Calibri" panose="020F0502020204030204" pitchFamily="34" charset="0"/>
              </a:rPr>
              <a:t>1 month </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2 seniors Data Scientists (Start Jan 23)</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2 juniors Data Analysts (Start Dec 22)</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1 Reskilling from Business Research MCK Team</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r>
              <a:rPr lang="en-US" sz="1800" b="1" dirty="0">
                <a:solidFill>
                  <a:schemeClr val="accent1"/>
                </a:solidFill>
                <a:latin typeface="Calibri" panose="020F0502020204030204" pitchFamily="34" charset="0"/>
                <a:cs typeface="Calibri" panose="020F0502020204030204" pitchFamily="34" charset="0"/>
              </a:rPr>
              <a:t>Recruitment process </a:t>
            </a:r>
            <a:r>
              <a:rPr lang="en-US" dirty="0">
                <a:solidFill>
                  <a:schemeClr val="dk1"/>
                </a:solidFill>
                <a:latin typeface="Calibri"/>
                <a:cs typeface="Calibri"/>
              </a:rPr>
              <a:t>has taken </a:t>
            </a:r>
            <a:r>
              <a:rPr lang="en-US" b="1" dirty="0">
                <a:solidFill>
                  <a:schemeClr val="dk1"/>
                </a:solidFill>
                <a:latin typeface="Calibri"/>
                <a:cs typeface="Calibri"/>
              </a:rPr>
              <a:t>between 9 to 19 calendar days</a:t>
            </a:r>
            <a:r>
              <a:rPr lang="en-US" dirty="0">
                <a:solidFill>
                  <a:schemeClr val="dk1"/>
                </a:solidFill>
                <a:latin typeface="Calibri"/>
                <a:cs typeface="Calibri"/>
              </a:rPr>
              <a:t> to be completed by the candidates taking in </a:t>
            </a:r>
            <a:r>
              <a:rPr lang="en-US" b="1" dirty="0">
                <a:solidFill>
                  <a:schemeClr val="dk1"/>
                </a:solidFill>
                <a:latin typeface="Calibri"/>
                <a:cs typeface="Calibri"/>
              </a:rPr>
              <a:t>average 15 days. </a:t>
            </a:r>
            <a:endParaRPr lang="en-US" b="1" dirty="0">
              <a:solidFill>
                <a:schemeClr val="dk1"/>
              </a:solidFill>
              <a:latin typeface="Calibri"/>
              <a:cs typeface="Calibri"/>
              <a:sym typeface="Wingdings" panose="05000000000000000000" pitchFamily="2" charset="2"/>
            </a:endParaRPr>
          </a:p>
          <a:p>
            <a:endParaRPr lang="en-US" b="1" dirty="0">
              <a:solidFill>
                <a:schemeClr val="dk1"/>
              </a:solidFill>
              <a:latin typeface="Calibri"/>
              <a:cs typeface="Calibri"/>
              <a:sym typeface="Wingdings" panose="05000000000000000000" pitchFamily="2" charset="2"/>
            </a:endParaRPr>
          </a:p>
          <a:p>
            <a:r>
              <a:rPr lang="en-US" sz="1800" b="1" dirty="0">
                <a:solidFill>
                  <a:schemeClr val="accent1"/>
                </a:solidFill>
                <a:latin typeface="Calibri" panose="020F0502020204030204" pitchFamily="34" charset="0"/>
                <a:cs typeface="Calibri" panose="020F0502020204030204" pitchFamily="34" charset="0"/>
              </a:rPr>
              <a:t>To reduce the timeline</a:t>
            </a:r>
            <a:r>
              <a:rPr lang="en-US" dirty="0">
                <a:solidFill>
                  <a:schemeClr val="dk1"/>
                </a:solidFill>
                <a:latin typeface="Calibri"/>
                <a:cs typeface="Calibri"/>
              </a:rPr>
              <a:t>, we should </a:t>
            </a:r>
            <a:r>
              <a:rPr lang="en-US" b="1" dirty="0">
                <a:solidFill>
                  <a:schemeClr val="dk1"/>
                </a:solidFill>
                <a:latin typeface="Calibri"/>
                <a:cs typeface="Calibri"/>
              </a:rPr>
              <a:t>take the lead on the interviews' appointments for Head DA &amp; Country Manager</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10" name="Graphique 18">
            <a:extLst>
              <a:ext uri="{FF2B5EF4-FFF2-40B4-BE49-F238E27FC236}">
                <a16:creationId xmlns:a16="http://schemas.microsoft.com/office/drawing/2014/main" id="{735D23C5-0EEB-6BEF-40BA-AD8FF1FE43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8958" y="3429000"/>
            <a:ext cx="459965" cy="432368"/>
          </a:xfrm>
          <a:prstGeom prst="rect">
            <a:avLst/>
          </a:prstGeom>
        </p:spPr>
      </p:pic>
      <p:grpSp>
        <p:nvGrpSpPr>
          <p:cNvPr id="11" name="Group 142">
            <a:extLst>
              <a:ext uri="{FF2B5EF4-FFF2-40B4-BE49-F238E27FC236}">
                <a16:creationId xmlns:a16="http://schemas.microsoft.com/office/drawing/2014/main" id="{8DA745C6-58F2-73F0-8FA0-13ADB7934BC4}"/>
              </a:ext>
            </a:extLst>
          </p:cNvPr>
          <p:cNvGrpSpPr>
            <a:grpSpLocks noChangeAspect="1"/>
          </p:cNvGrpSpPr>
          <p:nvPr/>
        </p:nvGrpSpPr>
        <p:grpSpPr>
          <a:xfrm>
            <a:off x="266409" y="1634343"/>
            <a:ext cx="436854" cy="304439"/>
            <a:chOff x="1717676" y="3959226"/>
            <a:chExt cx="3571875" cy="2489200"/>
          </a:xfrm>
          <a:solidFill>
            <a:schemeClr val="accent1"/>
          </a:solidFill>
        </p:grpSpPr>
        <p:sp>
          <p:nvSpPr>
            <p:cNvPr id="12" name="Line 5">
              <a:extLst>
                <a:ext uri="{FF2B5EF4-FFF2-40B4-BE49-F238E27FC236}">
                  <a16:creationId xmlns:a16="http://schemas.microsoft.com/office/drawing/2014/main" id="{11951E63-AC73-D5C2-4EAF-08F1C95363ED}"/>
                </a:ext>
              </a:extLst>
            </p:cNvPr>
            <p:cNvSpPr>
              <a:spLocks noChangeShapeType="1"/>
            </p:cNvSpPr>
            <p:nvPr/>
          </p:nvSpPr>
          <p:spPr bwMode="auto">
            <a:xfrm>
              <a:off x="3360738" y="4827588"/>
              <a:ext cx="0" cy="0"/>
            </a:xfrm>
            <a:prstGeom prst="lin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3" name="Line 6">
              <a:extLst>
                <a:ext uri="{FF2B5EF4-FFF2-40B4-BE49-F238E27FC236}">
                  <a16:creationId xmlns:a16="http://schemas.microsoft.com/office/drawing/2014/main" id="{90FCAEE7-2897-04C3-1B13-98FFD9601FC2}"/>
                </a:ext>
              </a:extLst>
            </p:cNvPr>
            <p:cNvSpPr>
              <a:spLocks noChangeShapeType="1"/>
            </p:cNvSpPr>
            <p:nvPr/>
          </p:nvSpPr>
          <p:spPr bwMode="auto">
            <a:xfrm>
              <a:off x="3360738" y="4827588"/>
              <a:ext cx="0" cy="0"/>
            </a:xfrm>
            <a:prstGeom prst="lin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4" name="Freeform 16">
              <a:extLst>
                <a:ext uri="{FF2B5EF4-FFF2-40B4-BE49-F238E27FC236}">
                  <a16:creationId xmlns:a16="http://schemas.microsoft.com/office/drawing/2014/main" id="{8465C778-E58B-B688-4756-D927FE48B945}"/>
                </a:ext>
              </a:extLst>
            </p:cNvPr>
            <p:cNvSpPr>
              <a:spLocks/>
            </p:cNvSpPr>
            <p:nvPr/>
          </p:nvSpPr>
          <p:spPr bwMode="auto">
            <a:xfrm>
              <a:off x="1819276" y="3959226"/>
              <a:ext cx="2424113" cy="2432050"/>
            </a:xfrm>
            <a:custGeom>
              <a:avLst/>
              <a:gdLst>
                <a:gd name="T0" fmla="*/ 1993 w 2154"/>
                <a:gd name="T1" fmla="*/ 1199 h 2160"/>
                <a:gd name="T2" fmla="*/ 1080 w 2154"/>
                <a:gd name="T3" fmla="*/ 2000 h 2160"/>
                <a:gd name="T4" fmla="*/ 160 w 2154"/>
                <a:gd name="T5" fmla="*/ 1080 h 2160"/>
                <a:gd name="T6" fmla="*/ 1080 w 2154"/>
                <a:gd name="T7" fmla="*/ 160 h 2160"/>
                <a:gd name="T8" fmla="*/ 1993 w 2154"/>
                <a:gd name="T9" fmla="*/ 963 h 2160"/>
                <a:gd name="T10" fmla="*/ 2154 w 2154"/>
                <a:gd name="T11" fmla="*/ 963 h 2160"/>
                <a:gd name="T12" fmla="*/ 1080 w 2154"/>
                <a:gd name="T13" fmla="*/ 0 h 2160"/>
                <a:gd name="T14" fmla="*/ 0 w 2154"/>
                <a:gd name="T15" fmla="*/ 1080 h 2160"/>
                <a:gd name="T16" fmla="*/ 1080 w 2154"/>
                <a:gd name="T17" fmla="*/ 2160 h 2160"/>
                <a:gd name="T18" fmla="*/ 2154 w 2154"/>
                <a:gd name="T19" fmla="*/ 1199 h 2160"/>
                <a:gd name="T20" fmla="*/ 1993 w 2154"/>
                <a:gd name="T21" fmla="*/ 1199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4" h="2160">
                  <a:moveTo>
                    <a:pt x="1993" y="1199"/>
                  </a:moveTo>
                  <a:cubicBezTo>
                    <a:pt x="1934" y="1651"/>
                    <a:pt x="1548" y="2000"/>
                    <a:pt x="1080" y="2000"/>
                  </a:cubicBezTo>
                  <a:cubicBezTo>
                    <a:pt x="572" y="2000"/>
                    <a:pt x="160" y="1588"/>
                    <a:pt x="160" y="1080"/>
                  </a:cubicBezTo>
                  <a:cubicBezTo>
                    <a:pt x="160" y="572"/>
                    <a:pt x="572" y="160"/>
                    <a:pt x="1080" y="160"/>
                  </a:cubicBezTo>
                  <a:cubicBezTo>
                    <a:pt x="1549" y="160"/>
                    <a:pt x="1936" y="510"/>
                    <a:pt x="1993" y="963"/>
                  </a:cubicBezTo>
                  <a:cubicBezTo>
                    <a:pt x="2154" y="963"/>
                    <a:pt x="2154" y="963"/>
                    <a:pt x="2154" y="963"/>
                  </a:cubicBezTo>
                  <a:cubicBezTo>
                    <a:pt x="2096" y="422"/>
                    <a:pt x="1637" y="0"/>
                    <a:pt x="1080" y="0"/>
                  </a:cubicBezTo>
                  <a:cubicBezTo>
                    <a:pt x="484" y="0"/>
                    <a:pt x="0" y="484"/>
                    <a:pt x="0" y="1080"/>
                  </a:cubicBezTo>
                  <a:cubicBezTo>
                    <a:pt x="0" y="1676"/>
                    <a:pt x="484" y="2160"/>
                    <a:pt x="1080" y="2160"/>
                  </a:cubicBezTo>
                  <a:cubicBezTo>
                    <a:pt x="1637" y="2160"/>
                    <a:pt x="2095" y="1739"/>
                    <a:pt x="2154" y="1199"/>
                  </a:cubicBezTo>
                  <a:lnTo>
                    <a:pt x="1993" y="1199"/>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5" name="Freeform 17">
              <a:extLst>
                <a:ext uri="{FF2B5EF4-FFF2-40B4-BE49-F238E27FC236}">
                  <a16:creationId xmlns:a16="http://schemas.microsoft.com/office/drawing/2014/main" id="{C016EF90-2982-9FB9-52A1-5FA09C9FE43B}"/>
                </a:ext>
              </a:extLst>
            </p:cNvPr>
            <p:cNvSpPr>
              <a:spLocks/>
            </p:cNvSpPr>
            <p:nvPr/>
          </p:nvSpPr>
          <p:spPr bwMode="auto">
            <a:xfrm>
              <a:off x="2274888" y="4411663"/>
              <a:ext cx="1514475" cy="1525588"/>
            </a:xfrm>
            <a:custGeom>
              <a:avLst/>
              <a:gdLst>
                <a:gd name="T0" fmla="*/ 1182 w 1345"/>
                <a:gd name="T1" fmla="*/ 561 h 1356"/>
                <a:gd name="T2" fmla="*/ 1345 w 1345"/>
                <a:gd name="T3" fmla="*/ 561 h 1356"/>
                <a:gd name="T4" fmla="*/ 678 w 1345"/>
                <a:gd name="T5" fmla="*/ 0 h 1356"/>
                <a:gd name="T6" fmla="*/ 0 w 1345"/>
                <a:gd name="T7" fmla="*/ 678 h 1356"/>
                <a:gd name="T8" fmla="*/ 678 w 1345"/>
                <a:gd name="T9" fmla="*/ 1356 h 1356"/>
                <a:gd name="T10" fmla="*/ 1345 w 1345"/>
                <a:gd name="T11" fmla="*/ 797 h 1356"/>
                <a:gd name="T12" fmla="*/ 1182 w 1345"/>
                <a:gd name="T13" fmla="*/ 797 h 1356"/>
                <a:gd name="T14" fmla="*/ 678 w 1345"/>
                <a:gd name="T15" fmla="*/ 1196 h 1356"/>
                <a:gd name="T16" fmla="*/ 160 w 1345"/>
                <a:gd name="T17" fmla="*/ 678 h 1356"/>
                <a:gd name="T18" fmla="*/ 678 w 1345"/>
                <a:gd name="T19" fmla="*/ 160 h 1356"/>
                <a:gd name="T20" fmla="*/ 1182 w 1345"/>
                <a:gd name="T21" fmla="*/ 561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5" h="1356">
                  <a:moveTo>
                    <a:pt x="1182" y="561"/>
                  </a:moveTo>
                  <a:cubicBezTo>
                    <a:pt x="1345" y="561"/>
                    <a:pt x="1345" y="561"/>
                    <a:pt x="1345" y="561"/>
                  </a:cubicBezTo>
                  <a:cubicBezTo>
                    <a:pt x="1290" y="243"/>
                    <a:pt x="1012" y="0"/>
                    <a:pt x="678" y="0"/>
                  </a:cubicBezTo>
                  <a:cubicBezTo>
                    <a:pt x="303" y="0"/>
                    <a:pt x="0" y="304"/>
                    <a:pt x="0" y="678"/>
                  </a:cubicBezTo>
                  <a:cubicBezTo>
                    <a:pt x="0" y="1052"/>
                    <a:pt x="303" y="1356"/>
                    <a:pt x="678" y="1356"/>
                  </a:cubicBezTo>
                  <a:cubicBezTo>
                    <a:pt x="1011" y="1356"/>
                    <a:pt x="1289" y="1115"/>
                    <a:pt x="1345" y="797"/>
                  </a:cubicBezTo>
                  <a:cubicBezTo>
                    <a:pt x="1182" y="797"/>
                    <a:pt x="1182" y="797"/>
                    <a:pt x="1182" y="797"/>
                  </a:cubicBezTo>
                  <a:cubicBezTo>
                    <a:pt x="1128" y="1026"/>
                    <a:pt x="922" y="1196"/>
                    <a:pt x="678" y="1196"/>
                  </a:cubicBezTo>
                  <a:cubicBezTo>
                    <a:pt x="392" y="1196"/>
                    <a:pt x="160" y="964"/>
                    <a:pt x="160" y="678"/>
                  </a:cubicBezTo>
                  <a:cubicBezTo>
                    <a:pt x="160" y="392"/>
                    <a:pt x="392" y="160"/>
                    <a:pt x="678" y="160"/>
                  </a:cubicBezTo>
                  <a:cubicBezTo>
                    <a:pt x="923" y="160"/>
                    <a:pt x="1129" y="332"/>
                    <a:pt x="1182" y="56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6" name="Freeform 18">
              <a:extLst>
                <a:ext uri="{FF2B5EF4-FFF2-40B4-BE49-F238E27FC236}">
                  <a16:creationId xmlns:a16="http://schemas.microsoft.com/office/drawing/2014/main" id="{2DD2AE90-C816-8F55-8451-99ADF9F6DF0F}"/>
                </a:ext>
              </a:extLst>
            </p:cNvPr>
            <p:cNvSpPr>
              <a:spLocks/>
            </p:cNvSpPr>
            <p:nvPr/>
          </p:nvSpPr>
          <p:spPr bwMode="auto">
            <a:xfrm>
              <a:off x="2725738" y="4862513"/>
              <a:ext cx="595313" cy="625475"/>
            </a:xfrm>
            <a:custGeom>
              <a:avLst/>
              <a:gdLst>
                <a:gd name="T0" fmla="*/ 278 w 530"/>
                <a:gd name="T1" fmla="*/ 160 h 556"/>
                <a:gd name="T2" fmla="*/ 292 w 530"/>
                <a:gd name="T3" fmla="*/ 161 h 556"/>
                <a:gd name="T4" fmla="*/ 530 w 530"/>
                <a:gd name="T5" fmla="*/ 161 h 556"/>
                <a:gd name="T6" fmla="*/ 278 w 530"/>
                <a:gd name="T7" fmla="*/ 0 h 556"/>
                <a:gd name="T8" fmla="*/ 0 w 530"/>
                <a:gd name="T9" fmla="*/ 278 h 556"/>
                <a:gd name="T10" fmla="*/ 278 w 530"/>
                <a:gd name="T11" fmla="*/ 556 h 556"/>
                <a:gd name="T12" fmla="*/ 529 w 530"/>
                <a:gd name="T13" fmla="*/ 397 h 556"/>
                <a:gd name="T14" fmla="*/ 292 w 530"/>
                <a:gd name="T15" fmla="*/ 397 h 556"/>
                <a:gd name="T16" fmla="*/ 292 w 530"/>
                <a:gd name="T17" fmla="*/ 395 h 556"/>
                <a:gd name="T18" fmla="*/ 278 w 530"/>
                <a:gd name="T19" fmla="*/ 396 h 556"/>
                <a:gd name="T20" fmla="*/ 160 w 530"/>
                <a:gd name="T21" fmla="*/ 278 h 556"/>
                <a:gd name="T22" fmla="*/ 278 w 530"/>
                <a:gd name="T23" fmla="*/ 1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556">
                  <a:moveTo>
                    <a:pt x="278" y="160"/>
                  </a:moveTo>
                  <a:cubicBezTo>
                    <a:pt x="283" y="160"/>
                    <a:pt x="287" y="161"/>
                    <a:pt x="292" y="161"/>
                  </a:cubicBezTo>
                  <a:cubicBezTo>
                    <a:pt x="530" y="161"/>
                    <a:pt x="530" y="161"/>
                    <a:pt x="530" y="161"/>
                  </a:cubicBezTo>
                  <a:cubicBezTo>
                    <a:pt x="485" y="66"/>
                    <a:pt x="389" y="0"/>
                    <a:pt x="278" y="0"/>
                  </a:cubicBezTo>
                  <a:cubicBezTo>
                    <a:pt x="124" y="0"/>
                    <a:pt x="0" y="125"/>
                    <a:pt x="0" y="278"/>
                  </a:cubicBezTo>
                  <a:cubicBezTo>
                    <a:pt x="0" y="432"/>
                    <a:pt x="124" y="556"/>
                    <a:pt x="278" y="556"/>
                  </a:cubicBezTo>
                  <a:cubicBezTo>
                    <a:pt x="388" y="556"/>
                    <a:pt x="484" y="491"/>
                    <a:pt x="529" y="397"/>
                  </a:cubicBezTo>
                  <a:cubicBezTo>
                    <a:pt x="292" y="397"/>
                    <a:pt x="292" y="397"/>
                    <a:pt x="292" y="397"/>
                  </a:cubicBezTo>
                  <a:cubicBezTo>
                    <a:pt x="292" y="395"/>
                    <a:pt x="292" y="395"/>
                    <a:pt x="292" y="395"/>
                  </a:cubicBezTo>
                  <a:cubicBezTo>
                    <a:pt x="287" y="395"/>
                    <a:pt x="283" y="396"/>
                    <a:pt x="278" y="396"/>
                  </a:cubicBezTo>
                  <a:cubicBezTo>
                    <a:pt x="213" y="396"/>
                    <a:pt x="160" y="343"/>
                    <a:pt x="160" y="278"/>
                  </a:cubicBezTo>
                  <a:cubicBezTo>
                    <a:pt x="160" y="213"/>
                    <a:pt x="213" y="160"/>
                    <a:pt x="278" y="16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7" name="Freeform 19">
              <a:extLst>
                <a:ext uri="{FF2B5EF4-FFF2-40B4-BE49-F238E27FC236}">
                  <a16:creationId xmlns:a16="http://schemas.microsoft.com/office/drawing/2014/main" id="{DD8902A6-B082-2B18-1DBF-559C0CBEF619}"/>
                </a:ext>
              </a:extLst>
            </p:cNvPr>
            <p:cNvSpPr>
              <a:spLocks/>
            </p:cNvSpPr>
            <p:nvPr/>
          </p:nvSpPr>
          <p:spPr bwMode="auto">
            <a:xfrm>
              <a:off x="1717676" y="5976938"/>
              <a:ext cx="471488" cy="471488"/>
            </a:xfrm>
            <a:custGeom>
              <a:avLst/>
              <a:gdLst>
                <a:gd name="T0" fmla="*/ 0 w 297"/>
                <a:gd name="T1" fmla="*/ 217 h 297"/>
                <a:gd name="T2" fmla="*/ 80 w 297"/>
                <a:gd name="T3" fmla="*/ 297 h 297"/>
                <a:gd name="T4" fmla="*/ 297 w 297"/>
                <a:gd name="T5" fmla="*/ 80 h 297"/>
                <a:gd name="T6" fmla="*/ 217 w 297"/>
                <a:gd name="T7" fmla="*/ 0 h 297"/>
                <a:gd name="T8" fmla="*/ 0 w 297"/>
                <a:gd name="T9" fmla="*/ 217 h 297"/>
              </a:gdLst>
              <a:ahLst/>
              <a:cxnLst>
                <a:cxn ang="0">
                  <a:pos x="T0" y="T1"/>
                </a:cxn>
                <a:cxn ang="0">
                  <a:pos x="T2" y="T3"/>
                </a:cxn>
                <a:cxn ang="0">
                  <a:pos x="T4" y="T5"/>
                </a:cxn>
                <a:cxn ang="0">
                  <a:pos x="T6" y="T7"/>
                </a:cxn>
                <a:cxn ang="0">
                  <a:pos x="T8" y="T9"/>
                </a:cxn>
              </a:cxnLst>
              <a:rect l="0" t="0" r="r" b="b"/>
              <a:pathLst>
                <a:path w="297" h="297">
                  <a:moveTo>
                    <a:pt x="0" y="217"/>
                  </a:moveTo>
                  <a:lnTo>
                    <a:pt x="80" y="297"/>
                  </a:lnTo>
                  <a:lnTo>
                    <a:pt x="297" y="80"/>
                  </a:lnTo>
                  <a:lnTo>
                    <a:pt x="217" y="0"/>
                  </a:lnTo>
                  <a:lnTo>
                    <a:pt x="0" y="217"/>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8" name="Freeform 20">
              <a:extLst>
                <a:ext uri="{FF2B5EF4-FFF2-40B4-BE49-F238E27FC236}">
                  <a16:creationId xmlns:a16="http://schemas.microsoft.com/office/drawing/2014/main" id="{55B9032C-B692-5381-B1F2-2D2780ADAE89}"/>
                </a:ext>
              </a:extLst>
            </p:cNvPr>
            <p:cNvSpPr>
              <a:spLocks/>
            </p:cNvSpPr>
            <p:nvPr/>
          </p:nvSpPr>
          <p:spPr bwMode="auto">
            <a:xfrm>
              <a:off x="3889376" y="5976938"/>
              <a:ext cx="471488" cy="471488"/>
            </a:xfrm>
            <a:custGeom>
              <a:avLst/>
              <a:gdLst>
                <a:gd name="T0" fmla="*/ 0 w 297"/>
                <a:gd name="T1" fmla="*/ 80 h 297"/>
                <a:gd name="T2" fmla="*/ 217 w 297"/>
                <a:gd name="T3" fmla="*/ 297 h 297"/>
                <a:gd name="T4" fmla="*/ 297 w 297"/>
                <a:gd name="T5" fmla="*/ 217 h 297"/>
                <a:gd name="T6" fmla="*/ 81 w 297"/>
                <a:gd name="T7" fmla="*/ 0 h 297"/>
                <a:gd name="T8" fmla="*/ 0 w 297"/>
                <a:gd name="T9" fmla="*/ 80 h 297"/>
              </a:gdLst>
              <a:ahLst/>
              <a:cxnLst>
                <a:cxn ang="0">
                  <a:pos x="T0" y="T1"/>
                </a:cxn>
                <a:cxn ang="0">
                  <a:pos x="T2" y="T3"/>
                </a:cxn>
                <a:cxn ang="0">
                  <a:pos x="T4" y="T5"/>
                </a:cxn>
                <a:cxn ang="0">
                  <a:pos x="T6" y="T7"/>
                </a:cxn>
                <a:cxn ang="0">
                  <a:pos x="T8" y="T9"/>
                </a:cxn>
              </a:cxnLst>
              <a:rect l="0" t="0" r="r" b="b"/>
              <a:pathLst>
                <a:path w="297" h="297">
                  <a:moveTo>
                    <a:pt x="0" y="80"/>
                  </a:moveTo>
                  <a:lnTo>
                    <a:pt x="217" y="297"/>
                  </a:lnTo>
                  <a:lnTo>
                    <a:pt x="297" y="217"/>
                  </a:lnTo>
                  <a:lnTo>
                    <a:pt x="81" y="0"/>
                  </a:lnTo>
                  <a:lnTo>
                    <a:pt x="0" y="8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9" name="Freeform 21">
              <a:extLst>
                <a:ext uri="{FF2B5EF4-FFF2-40B4-BE49-F238E27FC236}">
                  <a16:creationId xmlns:a16="http://schemas.microsoft.com/office/drawing/2014/main" id="{52A4818F-D65F-FB72-5D44-B0B2CF8E5BBE}"/>
                </a:ext>
              </a:extLst>
            </p:cNvPr>
            <p:cNvSpPr>
              <a:spLocks/>
            </p:cNvSpPr>
            <p:nvPr/>
          </p:nvSpPr>
          <p:spPr bwMode="auto">
            <a:xfrm>
              <a:off x="3054351" y="4745038"/>
              <a:ext cx="2235200" cy="858838"/>
            </a:xfrm>
            <a:custGeom>
              <a:avLst/>
              <a:gdLst>
                <a:gd name="T0" fmla="*/ 1328 w 1408"/>
                <a:gd name="T1" fmla="*/ 541 h 541"/>
                <a:gd name="T2" fmla="*/ 1408 w 1408"/>
                <a:gd name="T3" fmla="*/ 461 h 541"/>
                <a:gd name="T4" fmla="*/ 1218 w 1408"/>
                <a:gd name="T5" fmla="*/ 271 h 541"/>
                <a:gd name="T6" fmla="*/ 1408 w 1408"/>
                <a:gd name="T7" fmla="*/ 81 h 541"/>
                <a:gd name="T8" fmla="*/ 1328 w 1408"/>
                <a:gd name="T9" fmla="*/ 0 h 541"/>
                <a:gd name="T10" fmla="*/ 1115 w 1408"/>
                <a:gd name="T11" fmla="*/ 214 h 541"/>
                <a:gd name="T12" fmla="*/ 1012 w 1408"/>
                <a:gd name="T13" fmla="*/ 214 h 541"/>
                <a:gd name="T14" fmla="*/ 1146 w 1408"/>
                <a:gd name="T15" fmla="*/ 81 h 541"/>
                <a:gd name="T16" fmla="*/ 1066 w 1408"/>
                <a:gd name="T17" fmla="*/ 0 h 541"/>
                <a:gd name="T18" fmla="*/ 852 w 1408"/>
                <a:gd name="T19" fmla="*/ 214 h 541"/>
                <a:gd name="T20" fmla="*/ 0 w 1408"/>
                <a:gd name="T21" fmla="*/ 214 h 541"/>
                <a:gd name="T22" fmla="*/ 0 w 1408"/>
                <a:gd name="T23" fmla="*/ 327 h 541"/>
                <a:gd name="T24" fmla="*/ 853 w 1408"/>
                <a:gd name="T25" fmla="*/ 327 h 541"/>
                <a:gd name="T26" fmla="*/ 1066 w 1408"/>
                <a:gd name="T27" fmla="*/ 541 h 541"/>
                <a:gd name="T28" fmla="*/ 1146 w 1408"/>
                <a:gd name="T29" fmla="*/ 461 h 541"/>
                <a:gd name="T30" fmla="*/ 1013 w 1408"/>
                <a:gd name="T31" fmla="*/ 327 h 541"/>
                <a:gd name="T32" fmla="*/ 1115 w 1408"/>
                <a:gd name="T33" fmla="*/ 327 h 541"/>
                <a:gd name="T34" fmla="*/ 1328 w 1408"/>
                <a:gd name="T35"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8" h="541">
                  <a:moveTo>
                    <a:pt x="1328" y="541"/>
                  </a:moveTo>
                  <a:lnTo>
                    <a:pt x="1408" y="461"/>
                  </a:lnTo>
                  <a:lnTo>
                    <a:pt x="1218" y="271"/>
                  </a:lnTo>
                  <a:lnTo>
                    <a:pt x="1408" y="81"/>
                  </a:lnTo>
                  <a:lnTo>
                    <a:pt x="1328" y="0"/>
                  </a:lnTo>
                  <a:lnTo>
                    <a:pt x="1115" y="214"/>
                  </a:lnTo>
                  <a:lnTo>
                    <a:pt x="1012" y="214"/>
                  </a:lnTo>
                  <a:lnTo>
                    <a:pt x="1146" y="81"/>
                  </a:lnTo>
                  <a:lnTo>
                    <a:pt x="1066" y="0"/>
                  </a:lnTo>
                  <a:lnTo>
                    <a:pt x="852" y="214"/>
                  </a:lnTo>
                  <a:lnTo>
                    <a:pt x="0" y="214"/>
                  </a:lnTo>
                  <a:lnTo>
                    <a:pt x="0" y="327"/>
                  </a:lnTo>
                  <a:lnTo>
                    <a:pt x="853" y="327"/>
                  </a:lnTo>
                  <a:lnTo>
                    <a:pt x="1066" y="541"/>
                  </a:lnTo>
                  <a:lnTo>
                    <a:pt x="1146" y="461"/>
                  </a:lnTo>
                  <a:lnTo>
                    <a:pt x="1013" y="327"/>
                  </a:lnTo>
                  <a:lnTo>
                    <a:pt x="1115" y="327"/>
                  </a:lnTo>
                  <a:lnTo>
                    <a:pt x="1328" y="541"/>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pic>
        <p:nvPicPr>
          <p:cNvPr id="20" name="Graphique 21">
            <a:extLst>
              <a:ext uri="{FF2B5EF4-FFF2-40B4-BE49-F238E27FC236}">
                <a16:creationId xmlns:a16="http://schemas.microsoft.com/office/drawing/2014/main" id="{61A8A886-CD4A-2FE4-9B35-5BC406956B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5838" y="4642106"/>
            <a:ext cx="483085" cy="479907"/>
          </a:xfrm>
          <a:prstGeom prst="rect">
            <a:avLst/>
          </a:prstGeom>
        </p:spPr>
      </p:pic>
      <p:graphicFrame>
        <p:nvGraphicFramePr>
          <p:cNvPr id="4" name="Table 5">
            <a:extLst>
              <a:ext uri="{FF2B5EF4-FFF2-40B4-BE49-F238E27FC236}">
                <a16:creationId xmlns:a16="http://schemas.microsoft.com/office/drawing/2014/main" id="{1F08D02F-E3B5-B99A-9AA6-9AA68D76614A}"/>
              </a:ext>
            </a:extLst>
          </p:cNvPr>
          <p:cNvGraphicFramePr>
            <a:graphicFrameLocks noGrp="1"/>
          </p:cNvGraphicFramePr>
          <p:nvPr>
            <p:extLst>
              <p:ext uri="{D42A27DB-BD31-4B8C-83A1-F6EECF244321}">
                <p14:modId xmlns:p14="http://schemas.microsoft.com/office/powerpoint/2010/main" val="1964139182"/>
              </p:ext>
            </p:extLst>
          </p:nvPr>
        </p:nvGraphicFramePr>
        <p:xfrm>
          <a:off x="4498182" y="4693210"/>
          <a:ext cx="7414983" cy="1950720"/>
        </p:xfrm>
        <a:graphic>
          <a:graphicData uri="http://schemas.openxmlformats.org/drawingml/2006/table">
            <a:tbl>
              <a:tblPr firstRow="1" bandRow="1">
                <a:tableStyleId>{5C22544A-7EE6-4342-B048-85BDC9FD1C3A}</a:tableStyleId>
              </a:tblPr>
              <a:tblGrid>
                <a:gridCol w="3920931">
                  <a:extLst>
                    <a:ext uri="{9D8B030D-6E8A-4147-A177-3AD203B41FA5}">
                      <a16:colId xmlns:a16="http://schemas.microsoft.com/office/drawing/2014/main" val="1834024399"/>
                    </a:ext>
                  </a:extLst>
                </a:gridCol>
                <a:gridCol w="3494052">
                  <a:extLst>
                    <a:ext uri="{9D8B030D-6E8A-4147-A177-3AD203B41FA5}">
                      <a16:colId xmlns:a16="http://schemas.microsoft.com/office/drawing/2014/main" val="3468077525"/>
                    </a:ext>
                  </a:extLst>
                </a:gridCol>
              </a:tblGrid>
              <a:tr h="0">
                <a:tc>
                  <a:txBody>
                    <a:bodyPr/>
                    <a:lstStyle/>
                    <a:p>
                      <a:r>
                        <a:rPr lang="en-US" dirty="0">
                          <a:latin typeface="Calibri" panose="020F0502020204030204" pitchFamily="34" charset="0"/>
                          <a:ea typeface="Calibri" panose="020F0502020204030204" pitchFamily="34" charset="0"/>
                          <a:cs typeface="Calibri" panose="020F0502020204030204" pitchFamily="34" charset="0"/>
                        </a:rPr>
                        <a:t>Next Steps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Timeline</a:t>
                      </a:r>
                    </a:p>
                  </a:txBody>
                  <a:tcPr/>
                </a:tc>
                <a:extLst>
                  <a:ext uri="{0D108BD9-81ED-4DB2-BD59-A6C34878D82A}">
                    <a16:rowId xmlns:a16="http://schemas.microsoft.com/office/drawing/2014/main" val="2823097232"/>
                  </a:ext>
                </a:extLst>
              </a:tr>
              <a:tr h="0">
                <a:tc>
                  <a:txBody>
                    <a:bodyPr/>
                    <a:lstStyle/>
                    <a:p>
                      <a:pPr marL="0" lvl="0" indent="0">
                        <a:buFontTx/>
                        <a:buNone/>
                      </a:pPr>
                      <a:r>
                        <a:rPr lang="en-US" sz="14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Review the pipeline for next recruitments (open DS?)</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Tx/>
                        <a:buChar char="-"/>
                      </a:pPr>
                      <a:r>
                        <a:rPr lang="en-US" dirty="0">
                          <a:latin typeface="Calibri" panose="020F0502020204030204" pitchFamily="34" charset="0"/>
                          <a:ea typeface="Calibri" panose="020F0502020204030204" pitchFamily="34" charset="0"/>
                          <a:cs typeface="Calibri" panose="020F0502020204030204" pitchFamily="34" charset="0"/>
                        </a:rPr>
                        <a:t>CV review 11/24</a:t>
                      </a:r>
                    </a:p>
                    <a:p>
                      <a:pPr marL="285750" indent="-285750">
                        <a:buFontTx/>
                        <a:buChar char="-"/>
                      </a:pPr>
                      <a:r>
                        <a:rPr lang="en-US" dirty="0">
                          <a:latin typeface="Calibri" panose="020F0502020204030204" pitchFamily="34" charset="0"/>
                          <a:ea typeface="Calibri" panose="020F0502020204030204" pitchFamily="34" charset="0"/>
                          <a:cs typeface="Calibri" panose="020F0502020204030204" pitchFamily="34" charset="0"/>
                        </a:rPr>
                        <a:t>Meeting Selma &amp; </a:t>
                      </a:r>
                      <a:r>
                        <a:rPr lang="en-US" dirty="0" err="1">
                          <a:latin typeface="Calibri" panose="020F0502020204030204" pitchFamily="34" charset="0"/>
                          <a:ea typeface="Calibri" panose="020F0502020204030204" pitchFamily="34" charset="0"/>
                          <a:cs typeface="Calibri" panose="020F0502020204030204" pitchFamily="34" charset="0"/>
                        </a:rPr>
                        <a:t>Nourhan</a:t>
                      </a:r>
                      <a:r>
                        <a:rPr lang="en-US" dirty="0">
                          <a:latin typeface="Calibri" panose="020F0502020204030204" pitchFamily="34" charset="0"/>
                          <a:ea typeface="Calibri" panose="020F0502020204030204" pitchFamily="34" charset="0"/>
                          <a:cs typeface="Calibri" panose="020F0502020204030204" pitchFamily="34" charset="0"/>
                        </a:rPr>
                        <a:t> 11/27</a:t>
                      </a:r>
                    </a:p>
                  </a:txBody>
                  <a:tcPr/>
                </a:tc>
                <a:extLst>
                  <a:ext uri="{0D108BD9-81ED-4DB2-BD59-A6C34878D82A}">
                    <a16:rowId xmlns:a16="http://schemas.microsoft.com/office/drawing/2014/main" val="770804153"/>
                  </a:ext>
                </a:extLst>
              </a:tr>
              <a:tr h="185373">
                <a:tc>
                  <a:txBody>
                    <a:bodyPr/>
                    <a:lstStyle/>
                    <a:p>
                      <a:pPr marL="0" lvl="0" indent="0">
                        <a:buFontTx/>
                        <a:buNone/>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Test/Understand recruitment market in Egypt (Schools/Enterprises that already work in this field)</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Tx/>
                        <a:buChar char="-"/>
                      </a:pPr>
                      <a:r>
                        <a:rPr lang="en-US" dirty="0">
                          <a:latin typeface="Calibri" panose="020F0502020204030204" pitchFamily="34" charset="0"/>
                          <a:ea typeface="Calibri" panose="020F0502020204030204" pitchFamily="34" charset="0"/>
                          <a:cs typeface="Calibri" panose="020F0502020204030204" pitchFamily="34" charset="0"/>
                        </a:rPr>
                        <a:t>Meeting with Abdel </a:t>
                      </a:r>
                      <a:r>
                        <a:rPr lang="en-US" dirty="0" err="1">
                          <a:latin typeface="Calibri" panose="020F0502020204030204" pitchFamily="34" charset="0"/>
                          <a:ea typeface="Calibri" panose="020F0502020204030204" pitchFamily="34" charset="0"/>
                          <a:cs typeface="Calibri" panose="020F0502020204030204" pitchFamily="34" charset="0"/>
                        </a:rPr>
                        <a:t>Magid</a:t>
                      </a:r>
                      <a:r>
                        <a:rPr lang="en-US" dirty="0">
                          <a:latin typeface="Calibri" panose="020F0502020204030204" pitchFamily="34" charset="0"/>
                          <a:ea typeface="Calibri" panose="020F0502020204030204" pitchFamily="34" charset="0"/>
                          <a:cs typeface="Calibri" panose="020F0502020204030204" pitchFamily="34" charset="0"/>
                        </a:rPr>
                        <a:t> 01/12</a:t>
                      </a:r>
                    </a:p>
                    <a:p>
                      <a:pPr marL="285750" indent="-285750">
                        <a:buFontTx/>
                        <a:buChar char="-"/>
                      </a:pPr>
                      <a:r>
                        <a:rPr lang="en-US" dirty="0">
                          <a:latin typeface="Calibri" panose="020F0502020204030204" pitchFamily="34" charset="0"/>
                          <a:ea typeface="Calibri" panose="020F0502020204030204" pitchFamily="34" charset="0"/>
                          <a:cs typeface="Calibri" panose="020F0502020204030204" pitchFamily="34" charset="0"/>
                        </a:rPr>
                        <a:t>Meeting with Luis Carlos Chapa</a:t>
                      </a:r>
                    </a:p>
                  </a:txBody>
                  <a:tcPr/>
                </a:tc>
                <a:extLst>
                  <a:ext uri="{0D108BD9-81ED-4DB2-BD59-A6C34878D82A}">
                    <a16:rowId xmlns:a16="http://schemas.microsoft.com/office/drawing/2014/main" val="2670719894"/>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Create an additional test with DATA &amp; coding </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Jan 2023 (see </a:t>
                      </a:r>
                      <a:r>
                        <a:rPr lang="en-US" dirty="0" err="1">
                          <a:latin typeface="Calibri" panose="020F0502020204030204" pitchFamily="34" charset="0"/>
                          <a:ea typeface="Calibri" panose="020F0502020204030204" pitchFamily="34" charset="0"/>
                          <a:cs typeface="Calibri" panose="020F0502020204030204" pitchFamily="34" charset="0"/>
                        </a:rPr>
                        <a:t>HackerRank</a:t>
                      </a:r>
                      <a:r>
                        <a:rPr lang="en-US" dirty="0">
                          <a:latin typeface="Calibri" panose="020F0502020204030204" pitchFamily="34" charset="0"/>
                          <a:ea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779754501"/>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Welcome Coffee</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Week of 12/5</a:t>
                      </a:r>
                    </a:p>
                  </a:txBody>
                  <a:tcPr/>
                </a:tc>
                <a:extLst>
                  <a:ext uri="{0D108BD9-81ED-4DB2-BD59-A6C34878D82A}">
                    <a16:rowId xmlns:a16="http://schemas.microsoft.com/office/drawing/2014/main" val="299816612"/>
                  </a:ext>
                </a:extLst>
              </a:tr>
            </a:tbl>
          </a:graphicData>
        </a:graphic>
      </p:graphicFrame>
    </p:spTree>
    <p:extLst>
      <p:ext uri="{BB962C8B-B14F-4D97-AF65-F5344CB8AC3E}">
        <p14:creationId xmlns:p14="http://schemas.microsoft.com/office/powerpoint/2010/main" val="5364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644"/>
                                        </p:tgtEl>
                                        <p:attrNameLst>
                                          <p:attrName>style.visibility</p:attrName>
                                        </p:attrNameLst>
                                      </p:cBhvr>
                                      <p:to>
                                        <p:strVal val="visible"/>
                                      </p:to>
                                    </p:set>
                                    <p:anim calcmode="lin" valueType="num">
                                      <p:cBhvr additive="base">
                                        <p:cTn id="7" dur="1000"/>
                                        <p:tgtEl>
                                          <p:spTgt spid="64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300"/>
                                  </p:stCondLst>
                                  <p:childTnLst>
                                    <p:set>
                                      <p:cBhvr>
                                        <p:cTn id="9" dur="1" fill="hold">
                                          <p:stCondLst>
                                            <p:cond delay="0"/>
                                          </p:stCondLst>
                                        </p:cTn>
                                        <p:tgtEl>
                                          <p:spTgt spid="641"/>
                                        </p:tgtEl>
                                        <p:attrNameLst>
                                          <p:attrName>style.visibility</p:attrName>
                                        </p:attrNameLst>
                                      </p:cBhvr>
                                      <p:to>
                                        <p:strVal val="visible"/>
                                      </p:to>
                                    </p:set>
                                    <p:animEffect transition="in" filter="fade">
                                      <p:cBhvr>
                                        <p:cTn id="10" dur="500"/>
                                        <p:tgtEl>
                                          <p:spTgt spid="641"/>
                                        </p:tgtEl>
                                      </p:cBhvr>
                                    </p:animEffect>
                                  </p:childTnLst>
                                </p:cTn>
                              </p:par>
                              <p:par>
                                <p:cTn id="11" presetID="2" presetClass="entr" presetSubtype="2" fill="hold" nodeType="withEffect">
                                  <p:stCondLst>
                                    <p:cond delay="500"/>
                                  </p:stCondLst>
                                  <p:childTnLst>
                                    <p:set>
                                      <p:cBhvr>
                                        <p:cTn id="12" dur="1" fill="hold">
                                          <p:stCondLst>
                                            <p:cond delay="0"/>
                                          </p:stCondLst>
                                        </p:cTn>
                                        <p:tgtEl>
                                          <p:spTgt spid="648"/>
                                        </p:tgtEl>
                                        <p:attrNameLst>
                                          <p:attrName>style.visibility</p:attrName>
                                        </p:attrNameLst>
                                      </p:cBhvr>
                                      <p:to>
                                        <p:strVal val="visible"/>
                                      </p:to>
                                    </p:set>
                                    <p:anim calcmode="lin" valueType="num">
                                      <p:cBhvr additive="base">
                                        <p:cTn id="13" dur="1000"/>
                                        <p:tgtEl>
                                          <p:spTgt spid="648"/>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300"/>
                                  </p:stCondLst>
                                  <p:childTnLst>
                                    <p:set>
                                      <p:cBhvr>
                                        <p:cTn id="15" dur="1" fill="hold">
                                          <p:stCondLst>
                                            <p:cond delay="0"/>
                                          </p:stCondLst>
                                        </p:cTn>
                                        <p:tgtEl>
                                          <p:spTgt spid="645"/>
                                        </p:tgtEl>
                                        <p:attrNameLst>
                                          <p:attrName>style.visibility</p:attrName>
                                        </p:attrNameLst>
                                      </p:cBhvr>
                                      <p:to>
                                        <p:strVal val="visible"/>
                                      </p:to>
                                    </p:set>
                                    <p:animEffect transition="in" filter="fade">
                                      <p:cBhvr>
                                        <p:cTn id="16" dur="500"/>
                                        <p:tgtEl>
                                          <p:spTgt spid="645"/>
                                        </p:tgtEl>
                                      </p:cBhvr>
                                    </p:animEffect>
                                  </p:childTnLst>
                                </p:cTn>
                              </p:par>
                              <p:par>
                                <p:cTn id="17" presetID="10" presetClass="entr" presetSubtype="0" fill="hold" nodeType="withEffect">
                                  <p:stCondLst>
                                    <p:cond delay="300"/>
                                  </p:stCondLst>
                                  <p:childTnLst>
                                    <p:set>
                                      <p:cBhvr>
                                        <p:cTn id="18" dur="1" fill="hold">
                                          <p:stCondLst>
                                            <p:cond delay="0"/>
                                          </p:stCondLst>
                                        </p:cTn>
                                        <p:tgtEl>
                                          <p:spTgt spid="649"/>
                                        </p:tgtEl>
                                        <p:attrNameLst>
                                          <p:attrName>style.visibility</p:attrName>
                                        </p:attrNameLst>
                                      </p:cBhvr>
                                      <p:to>
                                        <p:strVal val="visible"/>
                                      </p:to>
                                    </p:set>
                                    <p:animEffect transition="in" filter="fade">
                                      <p:cBhvr>
                                        <p:cTn id="19" dur="500"/>
                                        <p:tgtEl>
                                          <p:spTgt spid="649"/>
                                        </p:tgtEl>
                                      </p:cBhvr>
                                    </p:animEffect>
                                  </p:childTnLst>
                                </p:cTn>
                              </p:par>
                              <p:par>
                                <p:cTn id="20" presetID="2" presetClass="entr" presetSubtype="2" fill="hold" nodeType="withEffect">
                                  <p:stCondLst>
                                    <p:cond delay="500"/>
                                  </p:stCondLst>
                                  <p:childTnLst>
                                    <p:set>
                                      <p:cBhvr>
                                        <p:cTn id="21" dur="1" fill="hold">
                                          <p:stCondLst>
                                            <p:cond delay="0"/>
                                          </p:stCondLst>
                                        </p:cTn>
                                        <p:tgtEl>
                                          <p:spTgt spid="656"/>
                                        </p:tgtEl>
                                        <p:attrNameLst>
                                          <p:attrName>style.visibility</p:attrName>
                                        </p:attrNameLst>
                                      </p:cBhvr>
                                      <p:to>
                                        <p:strVal val="visible"/>
                                      </p:to>
                                    </p:set>
                                    <p:anim calcmode="lin" valueType="num">
                                      <p:cBhvr additive="base">
                                        <p:cTn id="22" dur="1000"/>
                                        <p:tgtEl>
                                          <p:spTgt spid="656"/>
                                        </p:tgtEl>
                                        <p:attrNameLst>
                                          <p:attrName>ppt_x</p:attrName>
                                        </p:attrNameLst>
                                      </p:cBhvr>
                                      <p:tavLst>
                                        <p:tav tm="0">
                                          <p:val>
                                            <p:strVal val="#ppt_x+1"/>
                                          </p:val>
                                        </p:tav>
                                        <p:tav tm="100000">
                                          <p:val>
                                            <p:strVal val="#ppt_x"/>
                                          </p:val>
                                        </p:tav>
                                      </p:tavLst>
                                    </p:anim>
                                  </p:childTnLst>
                                </p:cTn>
                              </p:par>
                              <p:par>
                                <p:cTn id="23" presetID="10" presetClass="entr" presetSubtype="0" fill="hold" nodeType="withEffect">
                                  <p:stCondLst>
                                    <p:cond delay="300"/>
                                  </p:stCondLst>
                                  <p:childTnLst>
                                    <p:set>
                                      <p:cBhvr>
                                        <p:cTn id="24" dur="1" fill="hold">
                                          <p:stCondLst>
                                            <p:cond delay="0"/>
                                          </p:stCondLst>
                                        </p:cTn>
                                        <p:tgtEl>
                                          <p:spTgt spid="653"/>
                                        </p:tgtEl>
                                        <p:attrNameLst>
                                          <p:attrName>style.visibility</p:attrName>
                                        </p:attrNameLst>
                                      </p:cBhvr>
                                      <p:to>
                                        <p:strVal val="visible"/>
                                      </p:to>
                                    </p:set>
                                    <p:animEffect transition="in" filter="fade">
                                      <p:cBhvr>
                                        <p:cTn id="25" dur="500"/>
                                        <p:tgtEl>
                                          <p:spTgt spid="653"/>
                                        </p:tgtEl>
                                      </p:cBhvr>
                                    </p:animEffect>
                                  </p:childTnLst>
                                </p:cTn>
                              </p:par>
                              <p:par>
                                <p:cTn id="26" presetID="2" presetClass="entr" presetSubtype="2" fill="hold" nodeType="withEffect">
                                  <p:stCondLst>
                                    <p:cond delay="500"/>
                                  </p:stCondLst>
                                  <p:childTnLst>
                                    <p:set>
                                      <p:cBhvr>
                                        <p:cTn id="27" dur="1" fill="hold">
                                          <p:stCondLst>
                                            <p:cond delay="0"/>
                                          </p:stCondLst>
                                        </p:cTn>
                                        <p:tgtEl>
                                          <p:spTgt spid="660"/>
                                        </p:tgtEl>
                                        <p:attrNameLst>
                                          <p:attrName>style.visibility</p:attrName>
                                        </p:attrNameLst>
                                      </p:cBhvr>
                                      <p:to>
                                        <p:strVal val="visible"/>
                                      </p:to>
                                    </p:set>
                                    <p:anim calcmode="lin" valueType="num">
                                      <p:cBhvr additive="base">
                                        <p:cTn id="28" dur="1000"/>
                                        <p:tgtEl>
                                          <p:spTgt spid="660"/>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50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Google Shape;832;p26"/>
          <p:cNvPicPr preferRelativeResize="0"/>
          <p:nvPr/>
        </p:nvPicPr>
        <p:blipFill rotWithShape="1">
          <a:blip r:embed="rId3">
            <a:alphaModFix/>
          </a:blip>
          <a:srcRect/>
          <a:stretch/>
        </p:blipFill>
        <p:spPr>
          <a:xfrm>
            <a:off x="550862" y="1857375"/>
            <a:ext cx="11089973" cy="4334580"/>
          </a:xfrm>
          <a:prstGeom prst="rect">
            <a:avLst/>
          </a:prstGeom>
          <a:noFill/>
          <a:ln>
            <a:noFill/>
          </a:ln>
        </p:spPr>
      </p:pic>
      <p:sp>
        <p:nvSpPr>
          <p:cNvPr id="833" name="Google Shape;833;p26"/>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 Placeholder&gt;</a:t>
            </a:r>
            <a:endParaRPr/>
          </a:p>
        </p:txBody>
      </p:sp>
      <p:sp>
        <p:nvSpPr>
          <p:cNvPr id="834" name="Google Shape;834;p26"/>
          <p:cNvSpPr txBox="1"/>
          <p:nvPr/>
        </p:nvSpPr>
        <p:spPr>
          <a:xfrm>
            <a:off x="715208" y="4022383"/>
            <a:ext cx="1910546"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Covid-19</a:t>
            </a:r>
            <a:endParaRPr/>
          </a:p>
        </p:txBody>
      </p:sp>
      <p:sp>
        <p:nvSpPr>
          <p:cNvPr id="835" name="Google Shape;835;p26"/>
          <p:cNvSpPr txBox="1"/>
          <p:nvPr/>
        </p:nvSpPr>
        <p:spPr>
          <a:xfrm>
            <a:off x="715208" y="4407515"/>
            <a:ext cx="1910546" cy="14327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 COVID‑19 have symptoms of systemic hyperinflation. </a:t>
            </a:r>
            <a:endParaRPr/>
          </a:p>
        </p:txBody>
      </p:sp>
      <p:sp>
        <p:nvSpPr>
          <p:cNvPr id="836" name="Google Shape;836;p26"/>
          <p:cNvSpPr/>
          <p:nvPr/>
        </p:nvSpPr>
        <p:spPr>
          <a:xfrm>
            <a:off x="715208" y="2013104"/>
            <a:ext cx="1910546" cy="1864988"/>
          </a:xfrm>
          <a:prstGeom prst="roundRect">
            <a:avLst>
              <a:gd name="adj" fmla="val 26563"/>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7" name="Google Shape;837;p26"/>
          <p:cNvSpPr/>
          <p:nvPr/>
        </p:nvSpPr>
        <p:spPr>
          <a:xfrm>
            <a:off x="2927968" y="4175867"/>
            <a:ext cx="1910546" cy="1864988"/>
          </a:xfrm>
          <a:prstGeom prst="roundRect">
            <a:avLst>
              <a:gd name="adj" fmla="val 26563"/>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8" name="Google Shape;838;p26"/>
          <p:cNvSpPr/>
          <p:nvPr/>
        </p:nvSpPr>
        <p:spPr>
          <a:xfrm>
            <a:off x="5140728" y="2013104"/>
            <a:ext cx="1910546" cy="1864988"/>
          </a:xfrm>
          <a:prstGeom prst="roundRect">
            <a:avLst>
              <a:gd name="adj" fmla="val 26563"/>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26"/>
          <p:cNvSpPr/>
          <p:nvPr/>
        </p:nvSpPr>
        <p:spPr>
          <a:xfrm>
            <a:off x="7353488" y="4175867"/>
            <a:ext cx="1910546" cy="1864988"/>
          </a:xfrm>
          <a:prstGeom prst="roundRect">
            <a:avLst>
              <a:gd name="adj" fmla="val 26563"/>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26"/>
          <p:cNvSpPr/>
          <p:nvPr/>
        </p:nvSpPr>
        <p:spPr>
          <a:xfrm>
            <a:off x="9566246" y="2013104"/>
            <a:ext cx="1910546" cy="1864988"/>
          </a:xfrm>
          <a:prstGeom prst="roundRect">
            <a:avLst>
              <a:gd name="adj" fmla="val 26563"/>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1" name="Google Shape;841;p26"/>
          <p:cNvSpPr txBox="1"/>
          <p:nvPr/>
        </p:nvSpPr>
        <p:spPr>
          <a:xfrm>
            <a:off x="5140727" y="4022383"/>
            <a:ext cx="1910546"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Covid-19</a:t>
            </a:r>
            <a:endParaRPr/>
          </a:p>
        </p:txBody>
      </p:sp>
      <p:sp>
        <p:nvSpPr>
          <p:cNvPr id="842" name="Google Shape;842;p26"/>
          <p:cNvSpPr txBox="1"/>
          <p:nvPr/>
        </p:nvSpPr>
        <p:spPr>
          <a:xfrm>
            <a:off x="5140727" y="4407515"/>
            <a:ext cx="1910546" cy="14327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 COVID‑19 have symptoms of systemic hyperinflation. </a:t>
            </a:r>
            <a:endParaRPr/>
          </a:p>
        </p:txBody>
      </p:sp>
      <p:sp>
        <p:nvSpPr>
          <p:cNvPr id="843" name="Google Shape;843;p26"/>
          <p:cNvSpPr txBox="1"/>
          <p:nvPr/>
        </p:nvSpPr>
        <p:spPr>
          <a:xfrm>
            <a:off x="9566246" y="4022383"/>
            <a:ext cx="1910546"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Covid-19</a:t>
            </a:r>
            <a:endParaRPr/>
          </a:p>
        </p:txBody>
      </p:sp>
      <p:sp>
        <p:nvSpPr>
          <p:cNvPr id="844" name="Google Shape;844;p26"/>
          <p:cNvSpPr txBox="1"/>
          <p:nvPr/>
        </p:nvSpPr>
        <p:spPr>
          <a:xfrm>
            <a:off x="9566246" y="4407515"/>
            <a:ext cx="1910546" cy="14327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 COVID‑19 have symptoms of systemic hyperinflation. </a:t>
            </a:r>
            <a:endParaRPr/>
          </a:p>
        </p:txBody>
      </p:sp>
      <p:sp>
        <p:nvSpPr>
          <p:cNvPr id="845" name="Google Shape;845;p26"/>
          <p:cNvSpPr txBox="1"/>
          <p:nvPr/>
        </p:nvSpPr>
        <p:spPr>
          <a:xfrm>
            <a:off x="2927967" y="2013104"/>
            <a:ext cx="1910546"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Covid-19</a:t>
            </a:r>
            <a:endParaRPr/>
          </a:p>
        </p:txBody>
      </p:sp>
      <p:sp>
        <p:nvSpPr>
          <p:cNvPr id="846" name="Google Shape;846;p26"/>
          <p:cNvSpPr txBox="1"/>
          <p:nvPr/>
        </p:nvSpPr>
        <p:spPr>
          <a:xfrm>
            <a:off x="2927967" y="2398236"/>
            <a:ext cx="1910546" cy="14327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 COVID‑19 have symptoms of systemic hyperinflation. </a:t>
            </a:r>
            <a:endParaRPr/>
          </a:p>
        </p:txBody>
      </p:sp>
      <p:sp>
        <p:nvSpPr>
          <p:cNvPr id="847" name="Google Shape;847;p26"/>
          <p:cNvSpPr txBox="1"/>
          <p:nvPr/>
        </p:nvSpPr>
        <p:spPr>
          <a:xfrm>
            <a:off x="7353485" y="2013104"/>
            <a:ext cx="1910546"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Covid-19</a:t>
            </a:r>
            <a:endParaRPr/>
          </a:p>
        </p:txBody>
      </p:sp>
      <p:sp>
        <p:nvSpPr>
          <p:cNvPr id="848" name="Google Shape;848;p26"/>
          <p:cNvSpPr txBox="1"/>
          <p:nvPr/>
        </p:nvSpPr>
        <p:spPr>
          <a:xfrm>
            <a:off x="7353485" y="2398236"/>
            <a:ext cx="1910546" cy="14327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 COVID‑19 have symptoms of systemic hyperinflation.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27"/>
          <p:cNvSpPr/>
          <p:nvPr/>
        </p:nvSpPr>
        <p:spPr>
          <a:xfrm>
            <a:off x="4436612" y="1112520"/>
            <a:ext cx="4632960" cy="4632960"/>
          </a:xfrm>
          <a:prstGeom prst="ellipse">
            <a:avLst/>
          </a:prstGeom>
          <a:solidFill>
            <a:schemeClr val="lt2"/>
          </a:solidFill>
          <a:ln>
            <a:noFill/>
          </a:ln>
        </p:spPr>
        <p:txBody>
          <a:bodyPr spcFirstLastPara="1" wrap="square" lIns="0" tIns="684000" rIns="0" bIns="0" anchor="t" anchorCtr="0">
            <a:noAutofit/>
          </a:bodyPr>
          <a:lstStyle/>
          <a:p>
            <a:pPr marL="0" marR="0" lvl="0" indent="0" algn="ctr" rtl="0">
              <a:spcBef>
                <a:spcPts val="0"/>
              </a:spcBef>
              <a:spcAft>
                <a:spcPts val="0"/>
              </a:spcAft>
              <a:buNone/>
            </a:pPr>
            <a:endParaRPr sz="1000">
              <a:solidFill>
                <a:srgbClr val="FFFFFF"/>
              </a:solidFill>
              <a:latin typeface="Calibri"/>
              <a:ea typeface="Calibri"/>
              <a:cs typeface="Calibri"/>
              <a:sym typeface="Calibri"/>
            </a:endParaRPr>
          </a:p>
        </p:txBody>
      </p:sp>
      <p:sp>
        <p:nvSpPr>
          <p:cNvPr id="854" name="Google Shape;854;p27"/>
          <p:cNvSpPr txBox="1">
            <a:spLocks noGrp="1"/>
          </p:cNvSpPr>
          <p:nvPr>
            <p:ph type="title"/>
          </p:nvPr>
        </p:nvSpPr>
        <p:spPr>
          <a:xfrm>
            <a:off x="566141" y="3152001"/>
            <a:ext cx="3032465" cy="553998"/>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4000"/>
              <a:buFont typeface="Franklin Gothic"/>
              <a:buNone/>
            </a:pPr>
            <a:r>
              <a:rPr lang="en-US" sz="4000"/>
              <a:t>Slide Title</a:t>
            </a:r>
            <a:endParaRPr/>
          </a:p>
        </p:txBody>
      </p:sp>
      <p:sp>
        <p:nvSpPr>
          <p:cNvPr id="855" name="Google Shape;855;p27"/>
          <p:cNvSpPr/>
          <p:nvPr/>
        </p:nvSpPr>
        <p:spPr>
          <a:xfrm>
            <a:off x="7401858" y="549275"/>
            <a:ext cx="2116766" cy="2116766"/>
          </a:xfrm>
          <a:prstGeom prst="ellipse">
            <a:avLst/>
          </a:prstGeom>
          <a:solidFill>
            <a:schemeClr val="lt1"/>
          </a:solidFill>
          <a:ln w="12700" cap="flat" cmpd="sng">
            <a:solidFill>
              <a:schemeClr val="lt2"/>
            </a:solidFill>
            <a:prstDash val="solid"/>
            <a:miter lim="800000"/>
            <a:headEnd type="none" w="sm" len="sm"/>
            <a:tailEnd type="none" w="sm" len="sm"/>
          </a:ln>
          <a:effectLst>
            <a:outerShdw blurRad="635000" algn="ctr" rotWithShape="0">
              <a:srgbClr val="000000">
                <a:alpha val="20000"/>
              </a:srgbClr>
            </a:outerShdw>
          </a:effectLst>
        </p:spPr>
        <p:txBody>
          <a:bodyPr spcFirstLastPara="1" wrap="square" lIns="0" tIns="540000" rIns="0" bIns="0" anchor="t" anchorCtr="0">
            <a:noAutofit/>
          </a:bodyPr>
          <a:lstStyle/>
          <a:p>
            <a:pPr marL="0" marR="0" lvl="0" indent="0" algn="ctr" rtl="0">
              <a:spcBef>
                <a:spcPts val="0"/>
              </a:spcBef>
              <a:spcAft>
                <a:spcPts val="0"/>
              </a:spcAft>
              <a:buNone/>
            </a:pPr>
            <a:r>
              <a:rPr lang="en-US" sz="1600" b="1">
                <a:solidFill>
                  <a:schemeClr val="accent1"/>
                </a:solidFill>
                <a:latin typeface="Calibri"/>
                <a:ea typeface="Calibri"/>
                <a:cs typeface="Calibri"/>
                <a:sym typeface="Calibri"/>
              </a:rPr>
              <a:t>Web design</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Lorem ipsum dolor sit amet, elit, sed diam nonummy nibh euismod tincidunt</a:t>
            </a:r>
            <a:endParaRPr sz="1200">
              <a:solidFill>
                <a:schemeClr val="dk1"/>
              </a:solidFill>
              <a:latin typeface="Calibri"/>
              <a:ea typeface="Calibri"/>
              <a:cs typeface="Calibri"/>
              <a:sym typeface="Calibri"/>
            </a:endParaRPr>
          </a:p>
        </p:txBody>
      </p:sp>
      <p:sp>
        <p:nvSpPr>
          <p:cNvPr id="856" name="Google Shape;856;p27"/>
          <p:cNvSpPr/>
          <p:nvPr/>
        </p:nvSpPr>
        <p:spPr>
          <a:xfrm>
            <a:off x="5694709" y="2370617"/>
            <a:ext cx="2116766" cy="2116766"/>
          </a:xfrm>
          <a:prstGeom prst="ellipse">
            <a:avLst/>
          </a:prstGeom>
          <a:solidFill>
            <a:schemeClr val="accent1"/>
          </a:solidFill>
          <a:ln>
            <a:noFill/>
          </a:ln>
          <a:effectLst>
            <a:outerShdw blurRad="635000" algn="ctr" rotWithShape="0">
              <a:srgbClr val="000000">
                <a:alpha val="20000"/>
              </a:srgbClr>
            </a:outerShdw>
          </a:effectLst>
        </p:spPr>
        <p:txBody>
          <a:bodyPr spcFirstLastPara="1" wrap="square" lIns="0" tIns="540000" rIns="0" bIns="0" anchor="t"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Lorem ipsum dolor sit amet, elit, sed diam nonummy nibh euismod tincidunt</a:t>
            </a:r>
            <a:endParaRPr sz="1200">
              <a:solidFill>
                <a:schemeClr val="lt1"/>
              </a:solidFill>
              <a:latin typeface="Calibri"/>
              <a:ea typeface="Calibri"/>
              <a:cs typeface="Calibri"/>
              <a:sym typeface="Calibri"/>
            </a:endParaRPr>
          </a:p>
        </p:txBody>
      </p:sp>
      <p:sp>
        <p:nvSpPr>
          <p:cNvPr id="857" name="Google Shape;857;p27"/>
          <p:cNvSpPr/>
          <p:nvPr/>
        </p:nvSpPr>
        <p:spPr>
          <a:xfrm>
            <a:off x="7429249" y="4191959"/>
            <a:ext cx="2116766" cy="2116766"/>
          </a:xfrm>
          <a:prstGeom prst="ellipse">
            <a:avLst/>
          </a:prstGeom>
          <a:solidFill>
            <a:schemeClr val="lt1"/>
          </a:solidFill>
          <a:ln w="12700" cap="flat" cmpd="sng">
            <a:solidFill>
              <a:schemeClr val="lt2"/>
            </a:solidFill>
            <a:prstDash val="solid"/>
            <a:miter lim="800000"/>
            <a:headEnd type="none" w="sm" len="sm"/>
            <a:tailEnd type="none" w="sm" len="sm"/>
          </a:ln>
          <a:effectLst>
            <a:outerShdw blurRad="635000" algn="ctr" rotWithShape="0">
              <a:srgbClr val="000000">
                <a:alpha val="20000"/>
              </a:srgbClr>
            </a:outerShdw>
          </a:effectLst>
        </p:spPr>
        <p:txBody>
          <a:bodyPr spcFirstLastPara="1" wrap="square" lIns="0" tIns="540000" rIns="0" bIns="0" anchor="t" anchorCtr="0">
            <a:noAutofit/>
          </a:bodyPr>
          <a:lstStyle/>
          <a:p>
            <a:pPr marL="0" marR="0" lvl="0" indent="0" algn="ctr" rtl="0">
              <a:spcBef>
                <a:spcPts val="0"/>
              </a:spcBef>
              <a:spcAft>
                <a:spcPts val="0"/>
              </a:spcAft>
              <a:buNone/>
            </a:pPr>
            <a:r>
              <a:rPr lang="en-US" sz="1600" b="1">
                <a:solidFill>
                  <a:schemeClr val="accent1"/>
                </a:solidFill>
                <a:latin typeface="Calibri"/>
                <a:ea typeface="Calibri"/>
                <a:cs typeface="Calibri"/>
                <a:sym typeface="Calibri"/>
              </a:rPr>
              <a:t>Web design</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Lorem ipsum dolor sit amet, elit, sed diam nonummy nibh euismod tincidunt</a:t>
            </a:r>
            <a:endParaRPr sz="1200">
              <a:solidFill>
                <a:schemeClr val="dk1"/>
              </a:solidFill>
              <a:latin typeface="Calibri"/>
              <a:ea typeface="Calibri"/>
              <a:cs typeface="Calibri"/>
              <a:sym typeface="Calibri"/>
            </a:endParaRPr>
          </a:p>
        </p:txBody>
      </p:sp>
      <p:sp>
        <p:nvSpPr>
          <p:cNvPr id="858" name="Google Shape;858;p27"/>
          <p:cNvSpPr/>
          <p:nvPr/>
        </p:nvSpPr>
        <p:spPr>
          <a:xfrm>
            <a:off x="9269286" y="2370617"/>
            <a:ext cx="2116766" cy="2116766"/>
          </a:xfrm>
          <a:prstGeom prst="ellipse">
            <a:avLst/>
          </a:prstGeom>
          <a:solidFill>
            <a:schemeClr val="lt1"/>
          </a:solidFill>
          <a:ln w="12700" cap="flat" cmpd="sng">
            <a:solidFill>
              <a:schemeClr val="lt2"/>
            </a:solidFill>
            <a:prstDash val="solid"/>
            <a:miter lim="800000"/>
            <a:headEnd type="none" w="sm" len="sm"/>
            <a:tailEnd type="none" w="sm" len="sm"/>
          </a:ln>
          <a:effectLst>
            <a:outerShdw blurRad="635000" algn="ctr" rotWithShape="0">
              <a:srgbClr val="000000">
                <a:alpha val="20000"/>
              </a:srgbClr>
            </a:outerShdw>
          </a:effectLst>
        </p:spPr>
        <p:txBody>
          <a:bodyPr spcFirstLastPara="1" wrap="square" lIns="0" tIns="540000" rIns="0" bIns="0" anchor="t" anchorCtr="0">
            <a:noAutofit/>
          </a:bodyPr>
          <a:lstStyle/>
          <a:p>
            <a:pPr marL="0" marR="0" lvl="0" indent="0" algn="ctr" rtl="0">
              <a:spcBef>
                <a:spcPts val="0"/>
              </a:spcBef>
              <a:spcAft>
                <a:spcPts val="0"/>
              </a:spcAft>
              <a:buNone/>
            </a:pPr>
            <a:r>
              <a:rPr lang="en-US" sz="1600" b="1">
                <a:solidFill>
                  <a:schemeClr val="accent1"/>
                </a:solidFill>
                <a:latin typeface="Calibri"/>
                <a:ea typeface="Calibri"/>
                <a:cs typeface="Calibri"/>
                <a:sym typeface="Calibri"/>
              </a:rPr>
              <a:t>Web design</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Lorem ipsum dolor sit amet, elit, sed diam nonummy nibh euismod tincidunt</a:t>
            </a:r>
            <a:endParaRPr sz="12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28"/>
          <p:cNvSpPr/>
          <p:nvPr/>
        </p:nvSpPr>
        <p:spPr>
          <a:xfrm>
            <a:off x="0" y="0"/>
            <a:ext cx="6096000" cy="6858000"/>
          </a:xfrm>
          <a:custGeom>
            <a:avLst/>
            <a:gdLst/>
            <a:ahLst/>
            <a:cxnLst/>
            <a:rect l="l" t="t" r="r" b="b"/>
            <a:pathLst>
              <a:path w="6332658" h="6858000" extrusionOk="0">
                <a:moveTo>
                  <a:pt x="0" y="0"/>
                </a:moveTo>
                <a:lnTo>
                  <a:pt x="4670989" y="0"/>
                </a:lnTo>
                <a:lnTo>
                  <a:pt x="4818882" y="119058"/>
                </a:lnTo>
                <a:cubicBezTo>
                  <a:pt x="5746118" y="912179"/>
                  <a:pt x="6332658" y="2083334"/>
                  <a:pt x="6332658" y="3389764"/>
                </a:cubicBezTo>
                <a:cubicBezTo>
                  <a:pt x="6332658" y="4808174"/>
                  <a:pt x="5641258" y="6067125"/>
                  <a:pt x="4573095" y="6855930"/>
                </a:cubicBezTo>
                <a:lnTo>
                  <a:pt x="4570146" y="6858000"/>
                </a:lnTo>
                <a:lnTo>
                  <a:pt x="0" y="685800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4" name="Google Shape;864;p28"/>
          <p:cNvSpPr/>
          <p:nvPr/>
        </p:nvSpPr>
        <p:spPr>
          <a:xfrm>
            <a:off x="380553" y="1225437"/>
            <a:ext cx="4407126" cy="4407126"/>
          </a:xfrm>
          <a:prstGeom prst="ellipse">
            <a:avLst/>
          </a:prstGeom>
          <a:gradFill>
            <a:gsLst>
              <a:gs pos="0">
                <a:srgbClr val="062379"/>
              </a:gs>
              <a:gs pos="45000">
                <a:srgbClr val="385ED2"/>
              </a:gs>
              <a:gs pos="68000">
                <a:srgbClr val="4873F5">
                  <a:alpha val="89803"/>
                </a:srgbClr>
              </a:gs>
              <a:gs pos="90000">
                <a:srgbClr val="43E1D3"/>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p28"/>
          <p:cNvSpPr txBox="1"/>
          <p:nvPr/>
        </p:nvSpPr>
        <p:spPr>
          <a:xfrm>
            <a:off x="7152639" y="684740"/>
            <a:ext cx="4389120" cy="7720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tract, patients with severe.</a:t>
            </a:r>
            <a:endParaRPr/>
          </a:p>
        </p:txBody>
      </p:sp>
      <p:sp>
        <p:nvSpPr>
          <p:cNvPr id="866" name="Google Shape;866;p28"/>
          <p:cNvSpPr/>
          <p:nvPr/>
        </p:nvSpPr>
        <p:spPr>
          <a:xfrm>
            <a:off x="4936949" y="572870"/>
            <a:ext cx="995746" cy="995746"/>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867" name="Google Shape;867;p28"/>
          <p:cNvSpPr/>
          <p:nvPr/>
        </p:nvSpPr>
        <p:spPr>
          <a:xfrm>
            <a:off x="5354254" y="1751999"/>
            <a:ext cx="995746" cy="995746"/>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868" name="Google Shape;868;p28"/>
          <p:cNvSpPr/>
          <p:nvPr/>
        </p:nvSpPr>
        <p:spPr>
          <a:xfrm>
            <a:off x="5598127" y="2931128"/>
            <a:ext cx="995746" cy="995746"/>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869" name="Google Shape;869;p28"/>
          <p:cNvSpPr/>
          <p:nvPr/>
        </p:nvSpPr>
        <p:spPr>
          <a:xfrm>
            <a:off x="5354254" y="4110257"/>
            <a:ext cx="995746" cy="995746"/>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870" name="Google Shape;870;p28"/>
          <p:cNvSpPr/>
          <p:nvPr/>
        </p:nvSpPr>
        <p:spPr>
          <a:xfrm>
            <a:off x="4936949" y="5289384"/>
            <a:ext cx="995746" cy="995746"/>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871" name="Google Shape;871;p28"/>
          <p:cNvSpPr txBox="1"/>
          <p:nvPr/>
        </p:nvSpPr>
        <p:spPr>
          <a:xfrm>
            <a:off x="7152640" y="1827517"/>
            <a:ext cx="4389120" cy="7720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tract, patients with severe.</a:t>
            </a:r>
            <a:endParaRPr/>
          </a:p>
        </p:txBody>
      </p:sp>
      <p:sp>
        <p:nvSpPr>
          <p:cNvPr id="872" name="Google Shape;872;p28"/>
          <p:cNvSpPr txBox="1"/>
          <p:nvPr/>
        </p:nvSpPr>
        <p:spPr>
          <a:xfrm>
            <a:off x="7152640" y="3006646"/>
            <a:ext cx="4389120" cy="7720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tract, patients with severe.</a:t>
            </a:r>
            <a:endParaRPr/>
          </a:p>
        </p:txBody>
      </p:sp>
      <p:sp>
        <p:nvSpPr>
          <p:cNvPr id="873" name="Google Shape;873;p28"/>
          <p:cNvSpPr txBox="1"/>
          <p:nvPr/>
        </p:nvSpPr>
        <p:spPr>
          <a:xfrm>
            <a:off x="7152640" y="4222127"/>
            <a:ext cx="4389120" cy="7720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tract, patients with severe.</a:t>
            </a:r>
            <a:endParaRPr/>
          </a:p>
        </p:txBody>
      </p:sp>
      <p:sp>
        <p:nvSpPr>
          <p:cNvPr id="874" name="Google Shape;874;p28"/>
          <p:cNvSpPr txBox="1"/>
          <p:nvPr/>
        </p:nvSpPr>
        <p:spPr>
          <a:xfrm>
            <a:off x="7152640" y="5401254"/>
            <a:ext cx="4389120" cy="7720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tract, patients with severe.</a:t>
            </a:r>
            <a:endParaRPr/>
          </a:p>
        </p:txBody>
      </p:sp>
      <p:grpSp>
        <p:nvGrpSpPr>
          <p:cNvPr id="875" name="Google Shape;875;p28"/>
          <p:cNvGrpSpPr/>
          <p:nvPr/>
        </p:nvGrpSpPr>
        <p:grpSpPr>
          <a:xfrm>
            <a:off x="5932695" y="727834"/>
            <a:ext cx="1056629" cy="684740"/>
            <a:chOff x="5932695" y="684740"/>
            <a:chExt cx="762745" cy="772006"/>
          </a:xfrm>
        </p:grpSpPr>
        <p:cxnSp>
          <p:nvCxnSpPr>
            <p:cNvPr id="876" name="Google Shape;876;p28"/>
            <p:cNvCxnSpPr/>
            <p:nvPr/>
          </p:nvCxnSpPr>
          <p:spPr>
            <a:xfrm>
              <a:off x="5932695" y="1067635"/>
              <a:ext cx="762745" cy="6217"/>
            </a:xfrm>
            <a:prstGeom prst="straightConnector1">
              <a:avLst/>
            </a:prstGeom>
            <a:noFill/>
            <a:ln w="9525" cap="flat" cmpd="sng">
              <a:solidFill>
                <a:schemeClr val="accent2"/>
              </a:solidFill>
              <a:prstDash val="solid"/>
              <a:miter lim="800000"/>
              <a:headEnd type="none" w="sm" len="sm"/>
              <a:tailEnd type="none" w="sm" len="sm"/>
            </a:ln>
          </p:spPr>
        </p:cxnSp>
        <p:cxnSp>
          <p:nvCxnSpPr>
            <p:cNvPr id="877" name="Google Shape;877;p28"/>
            <p:cNvCxnSpPr/>
            <p:nvPr/>
          </p:nvCxnSpPr>
          <p:spPr>
            <a:xfrm>
              <a:off x="6695440" y="684740"/>
              <a:ext cx="0" cy="772006"/>
            </a:xfrm>
            <a:prstGeom prst="straightConnector1">
              <a:avLst/>
            </a:prstGeom>
            <a:noFill/>
            <a:ln w="9525" cap="flat" cmpd="sng">
              <a:solidFill>
                <a:schemeClr val="accent2"/>
              </a:solidFill>
              <a:prstDash val="solid"/>
              <a:miter lim="800000"/>
              <a:headEnd type="none" w="sm" len="sm"/>
              <a:tailEnd type="none" w="sm" len="sm"/>
            </a:ln>
          </p:spPr>
        </p:cxnSp>
      </p:grpSp>
      <p:grpSp>
        <p:nvGrpSpPr>
          <p:cNvPr id="878" name="Google Shape;878;p28"/>
          <p:cNvGrpSpPr/>
          <p:nvPr/>
        </p:nvGrpSpPr>
        <p:grpSpPr>
          <a:xfrm>
            <a:off x="6349999" y="1827517"/>
            <a:ext cx="639315" cy="713900"/>
            <a:chOff x="5932695" y="684740"/>
            <a:chExt cx="762745" cy="772006"/>
          </a:xfrm>
        </p:grpSpPr>
        <p:cxnSp>
          <p:nvCxnSpPr>
            <p:cNvPr id="879" name="Google Shape;879;p28"/>
            <p:cNvCxnSpPr/>
            <p:nvPr/>
          </p:nvCxnSpPr>
          <p:spPr>
            <a:xfrm>
              <a:off x="5932695" y="1067635"/>
              <a:ext cx="762745" cy="6217"/>
            </a:xfrm>
            <a:prstGeom prst="straightConnector1">
              <a:avLst/>
            </a:prstGeom>
            <a:noFill/>
            <a:ln w="9525" cap="flat" cmpd="sng">
              <a:solidFill>
                <a:schemeClr val="accent2"/>
              </a:solidFill>
              <a:prstDash val="solid"/>
              <a:miter lim="800000"/>
              <a:headEnd type="none" w="sm" len="sm"/>
              <a:tailEnd type="none" w="sm" len="sm"/>
            </a:ln>
          </p:spPr>
        </p:cxnSp>
        <p:cxnSp>
          <p:nvCxnSpPr>
            <p:cNvPr id="880" name="Google Shape;880;p28"/>
            <p:cNvCxnSpPr/>
            <p:nvPr/>
          </p:nvCxnSpPr>
          <p:spPr>
            <a:xfrm>
              <a:off x="6695440" y="684740"/>
              <a:ext cx="0" cy="772006"/>
            </a:xfrm>
            <a:prstGeom prst="straightConnector1">
              <a:avLst/>
            </a:prstGeom>
            <a:noFill/>
            <a:ln w="9525" cap="flat" cmpd="sng">
              <a:solidFill>
                <a:schemeClr val="accent2"/>
              </a:solidFill>
              <a:prstDash val="solid"/>
              <a:miter lim="800000"/>
              <a:headEnd type="none" w="sm" len="sm"/>
              <a:tailEnd type="none" w="sm" len="sm"/>
            </a:ln>
          </p:spPr>
        </p:cxnSp>
      </p:grpSp>
      <p:grpSp>
        <p:nvGrpSpPr>
          <p:cNvPr id="881" name="Google Shape;881;p28"/>
          <p:cNvGrpSpPr/>
          <p:nvPr/>
        </p:nvGrpSpPr>
        <p:grpSpPr>
          <a:xfrm>
            <a:off x="6593873" y="3039590"/>
            <a:ext cx="395441" cy="680956"/>
            <a:chOff x="5932695" y="684740"/>
            <a:chExt cx="762745" cy="772006"/>
          </a:xfrm>
        </p:grpSpPr>
        <p:cxnSp>
          <p:nvCxnSpPr>
            <p:cNvPr id="882" name="Google Shape;882;p28"/>
            <p:cNvCxnSpPr/>
            <p:nvPr/>
          </p:nvCxnSpPr>
          <p:spPr>
            <a:xfrm>
              <a:off x="5932695" y="1067635"/>
              <a:ext cx="762745" cy="6217"/>
            </a:xfrm>
            <a:prstGeom prst="straightConnector1">
              <a:avLst/>
            </a:prstGeom>
            <a:noFill/>
            <a:ln w="9525" cap="flat" cmpd="sng">
              <a:solidFill>
                <a:schemeClr val="accent2"/>
              </a:solidFill>
              <a:prstDash val="solid"/>
              <a:miter lim="800000"/>
              <a:headEnd type="none" w="sm" len="sm"/>
              <a:tailEnd type="none" w="sm" len="sm"/>
            </a:ln>
          </p:spPr>
        </p:cxnSp>
        <p:cxnSp>
          <p:nvCxnSpPr>
            <p:cNvPr id="883" name="Google Shape;883;p28"/>
            <p:cNvCxnSpPr/>
            <p:nvPr/>
          </p:nvCxnSpPr>
          <p:spPr>
            <a:xfrm>
              <a:off x="6695440" y="684740"/>
              <a:ext cx="0" cy="772006"/>
            </a:xfrm>
            <a:prstGeom prst="straightConnector1">
              <a:avLst/>
            </a:prstGeom>
            <a:noFill/>
            <a:ln w="9525" cap="flat" cmpd="sng">
              <a:solidFill>
                <a:schemeClr val="accent2"/>
              </a:solidFill>
              <a:prstDash val="solid"/>
              <a:miter lim="800000"/>
              <a:headEnd type="none" w="sm" len="sm"/>
              <a:tailEnd type="none" w="sm" len="sm"/>
            </a:ln>
          </p:spPr>
        </p:cxnSp>
      </p:grpSp>
      <p:grpSp>
        <p:nvGrpSpPr>
          <p:cNvPr id="884" name="Google Shape;884;p28"/>
          <p:cNvGrpSpPr/>
          <p:nvPr/>
        </p:nvGrpSpPr>
        <p:grpSpPr>
          <a:xfrm>
            <a:off x="6349999" y="4218719"/>
            <a:ext cx="639315" cy="772006"/>
            <a:chOff x="5932695" y="684740"/>
            <a:chExt cx="762745" cy="772006"/>
          </a:xfrm>
        </p:grpSpPr>
        <p:cxnSp>
          <p:nvCxnSpPr>
            <p:cNvPr id="885" name="Google Shape;885;p28"/>
            <p:cNvCxnSpPr/>
            <p:nvPr/>
          </p:nvCxnSpPr>
          <p:spPr>
            <a:xfrm>
              <a:off x="5932695" y="1067635"/>
              <a:ext cx="762745" cy="6217"/>
            </a:xfrm>
            <a:prstGeom prst="straightConnector1">
              <a:avLst/>
            </a:prstGeom>
            <a:noFill/>
            <a:ln w="9525" cap="flat" cmpd="sng">
              <a:solidFill>
                <a:schemeClr val="accent2"/>
              </a:solidFill>
              <a:prstDash val="solid"/>
              <a:miter lim="800000"/>
              <a:headEnd type="none" w="sm" len="sm"/>
              <a:tailEnd type="none" w="sm" len="sm"/>
            </a:ln>
          </p:spPr>
        </p:cxnSp>
        <p:cxnSp>
          <p:nvCxnSpPr>
            <p:cNvPr id="886" name="Google Shape;886;p28"/>
            <p:cNvCxnSpPr/>
            <p:nvPr/>
          </p:nvCxnSpPr>
          <p:spPr>
            <a:xfrm>
              <a:off x="6695440" y="684740"/>
              <a:ext cx="0" cy="772006"/>
            </a:xfrm>
            <a:prstGeom prst="straightConnector1">
              <a:avLst/>
            </a:prstGeom>
            <a:noFill/>
            <a:ln w="9525" cap="flat" cmpd="sng">
              <a:solidFill>
                <a:schemeClr val="accent2"/>
              </a:solidFill>
              <a:prstDash val="solid"/>
              <a:miter lim="800000"/>
              <a:headEnd type="none" w="sm" len="sm"/>
              <a:tailEnd type="none" w="sm" len="sm"/>
            </a:ln>
          </p:spPr>
        </p:cxnSp>
      </p:grpSp>
      <p:grpSp>
        <p:nvGrpSpPr>
          <p:cNvPr id="887" name="Google Shape;887;p28"/>
          <p:cNvGrpSpPr/>
          <p:nvPr/>
        </p:nvGrpSpPr>
        <p:grpSpPr>
          <a:xfrm>
            <a:off x="5932695" y="5488898"/>
            <a:ext cx="1056629" cy="684362"/>
            <a:chOff x="5932695" y="684740"/>
            <a:chExt cx="762745" cy="772006"/>
          </a:xfrm>
        </p:grpSpPr>
        <p:cxnSp>
          <p:nvCxnSpPr>
            <p:cNvPr id="888" name="Google Shape;888;p28"/>
            <p:cNvCxnSpPr/>
            <p:nvPr/>
          </p:nvCxnSpPr>
          <p:spPr>
            <a:xfrm>
              <a:off x="5932695" y="1067635"/>
              <a:ext cx="762745" cy="6217"/>
            </a:xfrm>
            <a:prstGeom prst="straightConnector1">
              <a:avLst/>
            </a:prstGeom>
            <a:noFill/>
            <a:ln w="9525" cap="flat" cmpd="sng">
              <a:solidFill>
                <a:schemeClr val="accent2"/>
              </a:solidFill>
              <a:prstDash val="solid"/>
              <a:miter lim="800000"/>
              <a:headEnd type="none" w="sm" len="sm"/>
              <a:tailEnd type="none" w="sm" len="sm"/>
            </a:ln>
          </p:spPr>
        </p:cxnSp>
        <p:cxnSp>
          <p:nvCxnSpPr>
            <p:cNvPr id="889" name="Google Shape;889;p28"/>
            <p:cNvCxnSpPr/>
            <p:nvPr/>
          </p:nvCxnSpPr>
          <p:spPr>
            <a:xfrm>
              <a:off x="6695440" y="684740"/>
              <a:ext cx="0" cy="772006"/>
            </a:xfrm>
            <a:prstGeom prst="straightConnector1">
              <a:avLst/>
            </a:prstGeom>
            <a:noFill/>
            <a:ln w="9525" cap="flat" cmpd="sng">
              <a:solidFill>
                <a:schemeClr val="accent2"/>
              </a:solidFill>
              <a:prstDash val="solid"/>
              <a:miter lim="800000"/>
              <a:headEnd type="none" w="sm" len="sm"/>
              <a:tailEnd type="none" w="sm" len="sm"/>
            </a:ln>
          </p:spPr>
        </p:cxnSp>
      </p:grpSp>
      <p:sp>
        <p:nvSpPr>
          <p:cNvPr id="890" name="Google Shape;890;p28"/>
          <p:cNvSpPr txBox="1"/>
          <p:nvPr/>
        </p:nvSpPr>
        <p:spPr>
          <a:xfrm>
            <a:off x="1191908" y="3082752"/>
            <a:ext cx="2784417" cy="692497"/>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chemeClr val="lt1"/>
              </a:buClr>
              <a:buSzPts val="5000"/>
              <a:buFont typeface="Franklin Gothic"/>
              <a:buNone/>
            </a:pPr>
            <a:r>
              <a:rPr lang="en-US" sz="5000" b="0">
                <a:solidFill>
                  <a:schemeClr val="lt1"/>
                </a:solidFill>
                <a:latin typeface="Franklin Gothic"/>
                <a:ea typeface="Franklin Gothic"/>
                <a:cs typeface="Franklin Gothic"/>
                <a:sym typeface="Franklin Gothic"/>
              </a:rPr>
              <a:t>Slide Title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2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896" name="Google Shape;896;p29"/>
          <p:cNvSpPr txBox="1"/>
          <p:nvPr/>
        </p:nvSpPr>
        <p:spPr>
          <a:xfrm>
            <a:off x="7982696" y="3435652"/>
            <a:ext cx="3658441"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897" name="Google Shape;897;p29"/>
          <p:cNvSpPr txBox="1"/>
          <p:nvPr/>
        </p:nvSpPr>
        <p:spPr>
          <a:xfrm>
            <a:off x="7982696" y="1820204"/>
            <a:ext cx="3658441"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898" name="Google Shape;898;p29"/>
          <p:cNvSpPr txBox="1"/>
          <p:nvPr/>
        </p:nvSpPr>
        <p:spPr>
          <a:xfrm>
            <a:off x="7982696" y="5036198"/>
            <a:ext cx="3658441"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grpSp>
        <p:nvGrpSpPr>
          <p:cNvPr id="899" name="Google Shape;899;p29"/>
          <p:cNvGrpSpPr/>
          <p:nvPr/>
        </p:nvGrpSpPr>
        <p:grpSpPr>
          <a:xfrm>
            <a:off x="6406813" y="1941480"/>
            <a:ext cx="1398818" cy="3304620"/>
            <a:chOff x="6492875" y="2522000"/>
            <a:chExt cx="1226693" cy="2902392"/>
          </a:xfrm>
        </p:grpSpPr>
        <p:cxnSp>
          <p:nvCxnSpPr>
            <p:cNvPr id="900" name="Google Shape;900;p29"/>
            <p:cNvCxnSpPr/>
            <p:nvPr/>
          </p:nvCxnSpPr>
          <p:spPr>
            <a:xfrm rot="10800000" flipH="1">
              <a:off x="6709312" y="2559049"/>
              <a:ext cx="530225" cy="528866"/>
            </a:xfrm>
            <a:prstGeom prst="straightConnector1">
              <a:avLst/>
            </a:prstGeom>
            <a:noFill/>
            <a:ln w="9525" cap="flat" cmpd="sng">
              <a:solidFill>
                <a:schemeClr val="accent1"/>
              </a:solidFill>
              <a:prstDash val="solid"/>
              <a:miter lim="800000"/>
              <a:headEnd type="none" w="sm" len="sm"/>
              <a:tailEnd type="none" w="sm" len="sm"/>
            </a:ln>
          </p:spPr>
        </p:cxnSp>
        <p:cxnSp>
          <p:nvCxnSpPr>
            <p:cNvPr id="901" name="Google Shape;901;p29"/>
            <p:cNvCxnSpPr/>
            <p:nvPr/>
          </p:nvCxnSpPr>
          <p:spPr>
            <a:xfrm>
              <a:off x="7239537" y="2559049"/>
              <a:ext cx="431263" cy="0"/>
            </a:xfrm>
            <a:prstGeom prst="straightConnector1">
              <a:avLst/>
            </a:prstGeom>
            <a:noFill/>
            <a:ln w="9525" cap="flat" cmpd="sng">
              <a:solidFill>
                <a:schemeClr val="accent1"/>
              </a:solidFill>
              <a:prstDash val="solid"/>
              <a:miter lim="800000"/>
              <a:headEnd type="none" w="sm" len="sm"/>
              <a:tailEnd type="none" w="sm" len="sm"/>
            </a:ln>
          </p:spPr>
        </p:cxnSp>
        <p:cxnSp>
          <p:nvCxnSpPr>
            <p:cNvPr id="902" name="Google Shape;902;p29"/>
            <p:cNvCxnSpPr/>
            <p:nvPr/>
          </p:nvCxnSpPr>
          <p:spPr>
            <a:xfrm>
              <a:off x="7057246" y="3985260"/>
              <a:ext cx="613554" cy="0"/>
            </a:xfrm>
            <a:prstGeom prst="straightConnector1">
              <a:avLst/>
            </a:prstGeom>
            <a:noFill/>
            <a:ln w="9525" cap="flat" cmpd="sng">
              <a:solidFill>
                <a:schemeClr val="accent1"/>
              </a:solidFill>
              <a:prstDash val="solid"/>
              <a:miter lim="800000"/>
              <a:headEnd type="none" w="sm" len="sm"/>
              <a:tailEnd type="none" w="sm" len="sm"/>
            </a:ln>
          </p:spPr>
        </p:cxnSp>
        <p:grpSp>
          <p:nvGrpSpPr>
            <p:cNvPr id="903" name="Google Shape;903;p29"/>
            <p:cNvGrpSpPr/>
            <p:nvPr/>
          </p:nvGrpSpPr>
          <p:grpSpPr>
            <a:xfrm rot="10800000" flipH="1">
              <a:off x="6492875" y="4677954"/>
              <a:ext cx="1177925" cy="709389"/>
              <a:chOff x="6492875" y="5389870"/>
              <a:chExt cx="1177925" cy="709389"/>
            </a:xfrm>
          </p:grpSpPr>
          <p:cxnSp>
            <p:nvCxnSpPr>
              <p:cNvPr id="904" name="Google Shape;904;p29"/>
              <p:cNvCxnSpPr/>
              <p:nvPr/>
            </p:nvCxnSpPr>
            <p:spPr>
              <a:xfrm rot="10800000" flipH="1">
                <a:off x="6492875" y="5389870"/>
                <a:ext cx="746662" cy="709389"/>
              </a:xfrm>
              <a:prstGeom prst="straightConnector1">
                <a:avLst/>
              </a:prstGeom>
              <a:noFill/>
              <a:ln w="9525" cap="flat" cmpd="sng">
                <a:solidFill>
                  <a:schemeClr val="accent1"/>
                </a:solidFill>
                <a:prstDash val="solid"/>
                <a:miter lim="800000"/>
                <a:headEnd type="none" w="sm" len="sm"/>
                <a:tailEnd type="none" w="sm" len="sm"/>
              </a:ln>
            </p:spPr>
          </p:cxnSp>
          <p:cxnSp>
            <p:nvCxnSpPr>
              <p:cNvPr id="905" name="Google Shape;905;p29"/>
              <p:cNvCxnSpPr/>
              <p:nvPr/>
            </p:nvCxnSpPr>
            <p:spPr>
              <a:xfrm>
                <a:off x="7239537" y="5389870"/>
                <a:ext cx="431263" cy="0"/>
              </a:xfrm>
              <a:prstGeom prst="straightConnector1">
                <a:avLst/>
              </a:prstGeom>
              <a:noFill/>
              <a:ln w="9525" cap="flat" cmpd="sng">
                <a:solidFill>
                  <a:schemeClr val="accent1"/>
                </a:solidFill>
                <a:prstDash val="solid"/>
                <a:miter lim="800000"/>
                <a:headEnd type="none" w="sm" len="sm"/>
                <a:tailEnd type="none" w="sm" len="sm"/>
              </a:ln>
            </p:spPr>
          </p:cxnSp>
        </p:grpSp>
        <p:sp>
          <p:nvSpPr>
            <p:cNvPr id="906" name="Google Shape;906;p29"/>
            <p:cNvSpPr/>
            <p:nvPr/>
          </p:nvSpPr>
          <p:spPr>
            <a:xfrm flipH="1">
              <a:off x="7645470" y="2522000"/>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907" name="Google Shape;907;p29"/>
            <p:cNvSpPr/>
            <p:nvPr/>
          </p:nvSpPr>
          <p:spPr>
            <a:xfrm flipH="1">
              <a:off x="7645470" y="3952581"/>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908" name="Google Shape;908;p29"/>
            <p:cNvSpPr/>
            <p:nvPr/>
          </p:nvSpPr>
          <p:spPr>
            <a:xfrm flipH="1">
              <a:off x="7645470" y="5350294"/>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grpSp>
      <p:grpSp>
        <p:nvGrpSpPr>
          <p:cNvPr id="909" name="Google Shape;909;p29"/>
          <p:cNvGrpSpPr/>
          <p:nvPr/>
        </p:nvGrpSpPr>
        <p:grpSpPr>
          <a:xfrm flipH="1">
            <a:off x="4404851" y="1941480"/>
            <a:ext cx="1398820" cy="3304620"/>
            <a:chOff x="6492875" y="2522000"/>
            <a:chExt cx="1226693" cy="2902392"/>
          </a:xfrm>
        </p:grpSpPr>
        <p:cxnSp>
          <p:nvCxnSpPr>
            <p:cNvPr id="910" name="Google Shape;910;p29"/>
            <p:cNvCxnSpPr/>
            <p:nvPr/>
          </p:nvCxnSpPr>
          <p:spPr>
            <a:xfrm rot="10800000" flipH="1">
              <a:off x="6709312" y="2559049"/>
              <a:ext cx="530225" cy="528866"/>
            </a:xfrm>
            <a:prstGeom prst="straightConnector1">
              <a:avLst/>
            </a:prstGeom>
            <a:noFill/>
            <a:ln w="9525" cap="flat" cmpd="sng">
              <a:solidFill>
                <a:schemeClr val="accent1"/>
              </a:solidFill>
              <a:prstDash val="solid"/>
              <a:miter lim="800000"/>
              <a:headEnd type="none" w="sm" len="sm"/>
              <a:tailEnd type="none" w="sm" len="sm"/>
            </a:ln>
          </p:spPr>
        </p:cxnSp>
        <p:cxnSp>
          <p:nvCxnSpPr>
            <p:cNvPr id="911" name="Google Shape;911;p29"/>
            <p:cNvCxnSpPr/>
            <p:nvPr/>
          </p:nvCxnSpPr>
          <p:spPr>
            <a:xfrm>
              <a:off x="7239537" y="2559049"/>
              <a:ext cx="431263" cy="0"/>
            </a:xfrm>
            <a:prstGeom prst="straightConnector1">
              <a:avLst/>
            </a:prstGeom>
            <a:noFill/>
            <a:ln w="9525" cap="flat" cmpd="sng">
              <a:solidFill>
                <a:schemeClr val="accent1"/>
              </a:solidFill>
              <a:prstDash val="solid"/>
              <a:miter lim="800000"/>
              <a:headEnd type="none" w="sm" len="sm"/>
              <a:tailEnd type="none" w="sm" len="sm"/>
            </a:ln>
          </p:spPr>
        </p:cxnSp>
        <p:cxnSp>
          <p:nvCxnSpPr>
            <p:cNvPr id="912" name="Google Shape;912;p29"/>
            <p:cNvCxnSpPr/>
            <p:nvPr/>
          </p:nvCxnSpPr>
          <p:spPr>
            <a:xfrm>
              <a:off x="7057246" y="3985260"/>
              <a:ext cx="613554" cy="0"/>
            </a:xfrm>
            <a:prstGeom prst="straightConnector1">
              <a:avLst/>
            </a:prstGeom>
            <a:noFill/>
            <a:ln w="9525" cap="flat" cmpd="sng">
              <a:solidFill>
                <a:schemeClr val="accent1"/>
              </a:solidFill>
              <a:prstDash val="solid"/>
              <a:miter lim="800000"/>
              <a:headEnd type="none" w="sm" len="sm"/>
              <a:tailEnd type="none" w="sm" len="sm"/>
            </a:ln>
          </p:spPr>
        </p:cxnSp>
        <p:grpSp>
          <p:nvGrpSpPr>
            <p:cNvPr id="913" name="Google Shape;913;p29"/>
            <p:cNvGrpSpPr/>
            <p:nvPr/>
          </p:nvGrpSpPr>
          <p:grpSpPr>
            <a:xfrm rot="10800000" flipH="1">
              <a:off x="6492875" y="4677954"/>
              <a:ext cx="1177925" cy="709389"/>
              <a:chOff x="6492875" y="5389870"/>
              <a:chExt cx="1177925" cy="709389"/>
            </a:xfrm>
          </p:grpSpPr>
          <p:cxnSp>
            <p:nvCxnSpPr>
              <p:cNvPr id="914" name="Google Shape;914;p29"/>
              <p:cNvCxnSpPr/>
              <p:nvPr/>
            </p:nvCxnSpPr>
            <p:spPr>
              <a:xfrm rot="10800000" flipH="1">
                <a:off x="6492875" y="5389870"/>
                <a:ext cx="746662" cy="709389"/>
              </a:xfrm>
              <a:prstGeom prst="straightConnector1">
                <a:avLst/>
              </a:prstGeom>
              <a:noFill/>
              <a:ln w="9525" cap="flat" cmpd="sng">
                <a:solidFill>
                  <a:schemeClr val="accent1"/>
                </a:solidFill>
                <a:prstDash val="solid"/>
                <a:miter lim="800000"/>
                <a:headEnd type="none" w="sm" len="sm"/>
                <a:tailEnd type="none" w="sm" len="sm"/>
              </a:ln>
            </p:spPr>
          </p:cxnSp>
          <p:cxnSp>
            <p:nvCxnSpPr>
              <p:cNvPr id="915" name="Google Shape;915;p29"/>
              <p:cNvCxnSpPr/>
              <p:nvPr/>
            </p:nvCxnSpPr>
            <p:spPr>
              <a:xfrm>
                <a:off x="7239537" y="5389870"/>
                <a:ext cx="431263" cy="0"/>
              </a:xfrm>
              <a:prstGeom prst="straightConnector1">
                <a:avLst/>
              </a:prstGeom>
              <a:noFill/>
              <a:ln w="9525" cap="flat" cmpd="sng">
                <a:solidFill>
                  <a:schemeClr val="accent1"/>
                </a:solidFill>
                <a:prstDash val="solid"/>
                <a:miter lim="800000"/>
                <a:headEnd type="none" w="sm" len="sm"/>
                <a:tailEnd type="none" w="sm" len="sm"/>
              </a:ln>
            </p:spPr>
          </p:cxnSp>
        </p:grpSp>
        <p:sp>
          <p:nvSpPr>
            <p:cNvPr id="916" name="Google Shape;916;p29"/>
            <p:cNvSpPr/>
            <p:nvPr/>
          </p:nvSpPr>
          <p:spPr>
            <a:xfrm flipH="1">
              <a:off x="7645470" y="2522000"/>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917" name="Google Shape;917;p29"/>
            <p:cNvSpPr/>
            <p:nvPr/>
          </p:nvSpPr>
          <p:spPr>
            <a:xfrm flipH="1">
              <a:off x="7645470" y="3952581"/>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918" name="Google Shape;918;p29"/>
            <p:cNvSpPr/>
            <p:nvPr/>
          </p:nvSpPr>
          <p:spPr>
            <a:xfrm flipH="1">
              <a:off x="7645470" y="5350294"/>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grpSp>
      <p:sp>
        <p:nvSpPr>
          <p:cNvPr id="919" name="Google Shape;919;p29"/>
          <p:cNvSpPr txBox="1"/>
          <p:nvPr/>
        </p:nvSpPr>
        <p:spPr>
          <a:xfrm>
            <a:off x="545742" y="3435652"/>
            <a:ext cx="3571843"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920" name="Google Shape;920;p29"/>
          <p:cNvSpPr txBox="1"/>
          <p:nvPr/>
        </p:nvSpPr>
        <p:spPr>
          <a:xfrm>
            <a:off x="545742" y="1820204"/>
            <a:ext cx="3571843"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921" name="Google Shape;921;p29"/>
          <p:cNvSpPr txBox="1"/>
          <p:nvPr/>
        </p:nvSpPr>
        <p:spPr>
          <a:xfrm>
            <a:off x="545742" y="5036198"/>
            <a:ext cx="3571843"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922" name="Google Shape;922;p29"/>
          <p:cNvSpPr/>
          <p:nvPr/>
        </p:nvSpPr>
        <p:spPr>
          <a:xfrm>
            <a:off x="5360126" y="2755145"/>
            <a:ext cx="1471748" cy="1471748"/>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3000" b="1">
                <a:solidFill>
                  <a:srgbClr val="FFFFFF"/>
                </a:solidFill>
                <a:latin typeface="Calibri"/>
                <a:ea typeface="Calibri"/>
                <a:cs typeface="Calibri"/>
                <a:sym typeface="Calibri"/>
              </a:rPr>
              <a:t>50%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30"/>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 placeholder&gt;</a:t>
            </a:r>
            <a:endParaRPr/>
          </a:p>
        </p:txBody>
      </p:sp>
      <p:sp>
        <p:nvSpPr>
          <p:cNvPr id="928" name="Google Shape;928;p30"/>
          <p:cNvSpPr/>
          <p:nvPr/>
        </p:nvSpPr>
        <p:spPr>
          <a:xfrm>
            <a:off x="1363353" y="2003548"/>
            <a:ext cx="2160000" cy="21600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9" name="Google Shape;929;p30"/>
          <p:cNvSpPr/>
          <p:nvPr/>
        </p:nvSpPr>
        <p:spPr>
          <a:xfrm>
            <a:off x="1310129" y="1950324"/>
            <a:ext cx="2266448" cy="2266448"/>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0" name="Google Shape;930;p30"/>
          <p:cNvSpPr/>
          <p:nvPr/>
        </p:nvSpPr>
        <p:spPr>
          <a:xfrm>
            <a:off x="2227353" y="1782956"/>
            <a:ext cx="432000" cy="432000"/>
          </a:xfrm>
          <a:prstGeom prst="ellipse">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FFFFFF"/>
                </a:solidFill>
                <a:latin typeface="Calibri"/>
                <a:ea typeface="Calibri"/>
                <a:cs typeface="Calibri"/>
                <a:sym typeface="Calibri"/>
              </a:rPr>
              <a:t>1</a:t>
            </a:r>
            <a:endParaRPr/>
          </a:p>
        </p:txBody>
      </p:sp>
      <p:sp>
        <p:nvSpPr>
          <p:cNvPr id="931" name="Google Shape;931;p30"/>
          <p:cNvSpPr txBox="1"/>
          <p:nvPr/>
        </p:nvSpPr>
        <p:spPr>
          <a:xfrm>
            <a:off x="1506899" y="2594183"/>
            <a:ext cx="1872908" cy="97872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Lorem Ipsum is simply dummy text of the printing and typesetting industry</a:t>
            </a:r>
            <a:endParaRPr/>
          </a:p>
        </p:txBody>
      </p:sp>
      <p:sp>
        <p:nvSpPr>
          <p:cNvPr id="932" name="Google Shape;932;p30"/>
          <p:cNvSpPr/>
          <p:nvPr/>
        </p:nvSpPr>
        <p:spPr>
          <a:xfrm>
            <a:off x="5015405" y="2003548"/>
            <a:ext cx="2160000" cy="21600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3" name="Google Shape;933;p30"/>
          <p:cNvSpPr/>
          <p:nvPr/>
        </p:nvSpPr>
        <p:spPr>
          <a:xfrm>
            <a:off x="4962181" y="1950324"/>
            <a:ext cx="2266448" cy="2266448"/>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4" name="Google Shape;934;p30"/>
          <p:cNvSpPr/>
          <p:nvPr/>
        </p:nvSpPr>
        <p:spPr>
          <a:xfrm>
            <a:off x="5879405" y="1782956"/>
            <a:ext cx="432000" cy="432000"/>
          </a:xfrm>
          <a:prstGeom prst="ellipse">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FFFFFF"/>
                </a:solidFill>
                <a:latin typeface="Calibri"/>
                <a:ea typeface="Calibri"/>
                <a:cs typeface="Calibri"/>
                <a:sym typeface="Calibri"/>
              </a:rPr>
              <a:t>2</a:t>
            </a:r>
            <a:endParaRPr/>
          </a:p>
        </p:txBody>
      </p:sp>
      <p:sp>
        <p:nvSpPr>
          <p:cNvPr id="935" name="Google Shape;935;p30"/>
          <p:cNvSpPr txBox="1"/>
          <p:nvPr/>
        </p:nvSpPr>
        <p:spPr>
          <a:xfrm>
            <a:off x="5158951" y="2594183"/>
            <a:ext cx="1872908" cy="97872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Lorem Ipsum is simply dummy text of the printing and typesetting industry</a:t>
            </a:r>
            <a:endParaRPr/>
          </a:p>
        </p:txBody>
      </p:sp>
      <p:sp>
        <p:nvSpPr>
          <p:cNvPr id="936" name="Google Shape;936;p30"/>
          <p:cNvSpPr/>
          <p:nvPr/>
        </p:nvSpPr>
        <p:spPr>
          <a:xfrm>
            <a:off x="8667457" y="2003548"/>
            <a:ext cx="2160000" cy="21600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7" name="Google Shape;937;p30"/>
          <p:cNvSpPr/>
          <p:nvPr/>
        </p:nvSpPr>
        <p:spPr>
          <a:xfrm>
            <a:off x="8614233" y="1950324"/>
            <a:ext cx="2266448" cy="2266448"/>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8" name="Google Shape;938;p30"/>
          <p:cNvSpPr/>
          <p:nvPr/>
        </p:nvSpPr>
        <p:spPr>
          <a:xfrm>
            <a:off x="9531457" y="1782956"/>
            <a:ext cx="432000" cy="432000"/>
          </a:xfrm>
          <a:prstGeom prst="ellipse">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FFFFFF"/>
                </a:solidFill>
                <a:latin typeface="Calibri"/>
                <a:ea typeface="Calibri"/>
                <a:cs typeface="Calibri"/>
                <a:sym typeface="Calibri"/>
              </a:rPr>
              <a:t>3</a:t>
            </a:r>
            <a:endParaRPr/>
          </a:p>
        </p:txBody>
      </p:sp>
      <p:sp>
        <p:nvSpPr>
          <p:cNvPr id="939" name="Google Shape;939;p30"/>
          <p:cNvSpPr txBox="1"/>
          <p:nvPr/>
        </p:nvSpPr>
        <p:spPr>
          <a:xfrm>
            <a:off x="8811003" y="2594183"/>
            <a:ext cx="1872908" cy="97872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Lorem Ipsum is simply dummy text of the printing and typesetting industry</a:t>
            </a:r>
            <a:endParaRPr/>
          </a:p>
        </p:txBody>
      </p:sp>
      <p:sp>
        <p:nvSpPr>
          <p:cNvPr id="940" name="Google Shape;940;p30"/>
          <p:cNvSpPr/>
          <p:nvPr/>
        </p:nvSpPr>
        <p:spPr>
          <a:xfrm>
            <a:off x="6841431" y="4110326"/>
            <a:ext cx="2160000" cy="21600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1" name="Google Shape;941;p30"/>
          <p:cNvSpPr/>
          <p:nvPr/>
        </p:nvSpPr>
        <p:spPr>
          <a:xfrm>
            <a:off x="6788207" y="4057102"/>
            <a:ext cx="2266448" cy="2266448"/>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2" name="Google Shape;942;p30"/>
          <p:cNvSpPr/>
          <p:nvPr/>
        </p:nvSpPr>
        <p:spPr>
          <a:xfrm>
            <a:off x="7705431" y="3889734"/>
            <a:ext cx="432000" cy="432000"/>
          </a:xfrm>
          <a:prstGeom prst="ellipse">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FFFFFF"/>
                </a:solidFill>
                <a:latin typeface="Calibri"/>
                <a:ea typeface="Calibri"/>
                <a:cs typeface="Calibri"/>
                <a:sym typeface="Calibri"/>
              </a:rPr>
              <a:t>5</a:t>
            </a:r>
            <a:endParaRPr/>
          </a:p>
        </p:txBody>
      </p:sp>
      <p:sp>
        <p:nvSpPr>
          <p:cNvPr id="943" name="Google Shape;943;p30"/>
          <p:cNvSpPr txBox="1"/>
          <p:nvPr/>
        </p:nvSpPr>
        <p:spPr>
          <a:xfrm>
            <a:off x="6984977" y="4700961"/>
            <a:ext cx="1872908" cy="97872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Lorem Ipsum is simply dummy text of the printing and typesetting industry</a:t>
            </a:r>
            <a:endParaRPr/>
          </a:p>
        </p:txBody>
      </p:sp>
      <p:sp>
        <p:nvSpPr>
          <p:cNvPr id="944" name="Google Shape;944;p30"/>
          <p:cNvSpPr/>
          <p:nvPr/>
        </p:nvSpPr>
        <p:spPr>
          <a:xfrm>
            <a:off x="3189379" y="4110326"/>
            <a:ext cx="2160000" cy="21600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5" name="Google Shape;945;p30"/>
          <p:cNvSpPr/>
          <p:nvPr/>
        </p:nvSpPr>
        <p:spPr>
          <a:xfrm>
            <a:off x="3136155" y="4057102"/>
            <a:ext cx="2266448" cy="2266448"/>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6" name="Google Shape;946;p30"/>
          <p:cNvSpPr/>
          <p:nvPr/>
        </p:nvSpPr>
        <p:spPr>
          <a:xfrm>
            <a:off x="4053379" y="3889734"/>
            <a:ext cx="432000" cy="432000"/>
          </a:xfrm>
          <a:prstGeom prst="ellipse">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FFFFFF"/>
                </a:solidFill>
                <a:latin typeface="Calibri"/>
                <a:ea typeface="Calibri"/>
                <a:cs typeface="Calibri"/>
                <a:sym typeface="Calibri"/>
              </a:rPr>
              <a:t>4</a:t>
            </a:r>
            <a:endParaRPr/>
          </a:p>
        </p:txBody>
      </p:sp>
      <p:sp>
        <p:nvSpPr>
          <p:cNvPr id="947" name="Google Shape;947;p30"/>
          <p:cNvSpPr txBox="1"/>
          <p:nvPr/>
        </p:nvSpPr>
        <p:spPr>
          <a:xfrm>
            <a:off x="3332925" y="4700961"/>
            <a:ext cx="1872908" cy="97872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Lorem Ipsum is simply dummy text of the printing and typesetting industry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31"/>
          <p:cNvSpPr txBox="1">
            <a:spLocks noGrp="1"/>
          </p:cNvSpPr>
          <p:nvPr>
            <p:ph type="title"/>
          </p:nvPr>
        </p:nvSpPr>
        <p:spPr>
          <a:xfrm>
            <a:off x="566141" y="3010422"/>
            <a:ext cx="3032465" cy="83715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3200"/>
              <a:buFont typeface="Franklin Gothic"/>
              <a:buNone/>
            </a:pPr>
            <a:r>
              <a:rPr lang="en-US"/>
              <a:t>&lt;Slide Title&gt;</a:t>
            </a:r>
            <a:endParaRPr/>
          </a:p>
        </p:txBody>
      </p:sp>
      <p:sp>
        <p:nvSpPr>
          <p:cNvPr id="953" name="Google Shape;953;p31"/>
          <p:cNvSpPr/>
          <p:nvPr/>
        </p:nvSpPr>
        <p:spPr>
          <a:xfrm>
            <a:off x="6091759" y="1604166"/>
            <a:ext cx="3696180" cy="3696180"/>
          </a:xfrm>
          <a:prstGeom prst="ellipse">
            <a:avLst/>
          </a:prstGeom>
          <a:solidFill>
            <a:srgbClr val="CDD9F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2"/>
                </a:solidFill>
                <a:latin typeface="Calibri"/>
                <a:ea typeface="Calibri"/>
                <a:cs typeface="Calibri"/>
                <a:sym typeface="Calibri"/>
              </a:rPr>
              <a:t>XXX</a:t>
            </a:r>
            <a:endParaRPr sz="1800" b="1">
              <a:solidFill>
                <a:schemeClr val="dk2"/>
              </a:solidFill>
              <a:latin typeface="Calibri"/>
              <a:ea typeface="Calibri"/>
              <a:cs typeface="Calibri"/>
              <a:sym typeface="Calibri"/>
            </a:endParaRPr>
          </a:p>
        </p:txBody>
      </p:sp>
      <p:sp>
        <p:nvSpPr>
          <p:cNvPr id="954" name="Google Shape;954;p31"/>
          <p:cNvSpPr/>
          <p:nvPr/>
        </p:nvSpPr>
        <p:spPr>
          <a:xfrm>
            <a:off x="7314101" y="1006039"/>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55" name="Google Shape;955;p31"/>
          <p:cNvSpPr/>
          <p:nvPr/>
        </p:nvSpPr>
        <p:spPr>
          <a:xfrm>
            <a:off x="7314101" y="4648864"/>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56" name="Google Shape;956;p31"/>
          <p:cNvSpPr/>
          <p:nvPr/>
        </p:nvSpPr>
        <p:spPr>
          <a:xfrm>
            <a:off x="5492689" y="2827452"/>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57" name="Google Shape;957;p31"/>
          <p:cNvSpPr/>
          <p:nvPr/>
        </p:nvSpPr>
        <p:spPr>
          <a:xfrm>
            <a:off x="9135514" y="2827451"/>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58" name="Google Shape;958;p31"/>
          <p:cNvSpPr/>
          <p:nvPr/>
        </p:nvSpPr>
        <p:spPr>
          <a:xfrm>
            <a:off x="6026168" y="1539518"/>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59" name="Google Shape;959;p31"/>
          <p:cNvSpPr/>
          <p:nvPr/>
        </p:nvSpPr>
        <p:spPr>
          <a:xfrm>
            <a:off x="8602034" y="4115385"/>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60" name="Google Shape;960;p31"/>
          <p:cNvSpPr/>
          <p:nvPr/>
        </p:nvSpPr>
        <p:spPr>
          <a:xfrm>
            <a:off x="6026168" y="4115385"/>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61" name="Google Shape;961;p31"/>
          <p:cNvSpPr/>
          <p:nvPr/>
        </p:nvSpPr>
        <p:spPr>
          <a:xfrm>
            <a:off x="8602034" y="1539518"/>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62" name="Google Shape;962;p31"/>
          <p:cNvSpPr/>
          <p:nvPr/>
        </p:nvSpPr>
        <p:spPr>
          <a:xfrm>
            <a:off x="10028307" y="2025824"/>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3" name="Google Shape;963;p31"/>
          <p:cNvSpPr/>
          <p:nvPr/>
        </p:nvSpPr>
        <p:spPr>
          <a:xfrm>
            <a:off x="10545830" y="3313756"/>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4" name="Google Shape;964;p31"/>
          <p:cNvSpPr/>
          <p:nvPr/>
        </p:nvSpPr>
        <p:spPr>
          <a:xfrm>
            <a:off x="10028307" y="4601688"/>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5" name="Google Shape;965;p31"/>
          <p:cNvSpPr/>
          <p:nvPr/>
        </p:nvSpPr>
        <p:spPr>
          <a:xfrm>
            <a:off x="7546311" y="6031726"/>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6" name="Google Shape;966;p31"/>
          <p:cNvSpPr/>
          <p:nvPr/>
        </p:nvSpPr>
        <p:spPr>
          <a:xfrm>
            <a:off x="7546311" y="562841"/>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7" name="Google Shape;967;p31"/>
          <p:cNvSpPr/>
          <p:nvPr/>
        </p:nvSpPr>
        <p:spPr>
          <a:xfrm>
            <a:off x="5076715" y="2025824"/>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r"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8" name="Google Shape;968;p31"/>
          <p:cNvSpPr/>
          <p:nvPr/>
        </p:nvSpPr>
        <p:spPr>
          <a:xfrm>
            <a:off x="5076715" y="4601691"/>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r"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9" name="Google Shape;969;p31"/>
          <p:cNvSpPr/>
          <p:nvPr/>
        </p:nvSpPr>
        <p:spPr>
          <a:xfrm>
            <a:off x="4546796" y="3313756"/>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grpSp>
        <p:nvGrpSpPr>
          <p:cNvPr id="974" name="Google Shape;974;p32"/>
          <p:cNvGrpSpPr/>
          <p:nvPr/>
        </p:nvGrpSpPr>
        <p:grpSpPr>
          <a:xfrm>
            <a:off x="334730" y="1318120"/>
            <a:ext cx="11306105" cy="5376410"/>
            <a:chOff x="2026101" y="1739299"/>
            <a:chExt cx="9769735" cy="4835950"/>
          </a:xfrm>
        </p:grpSpPr>
        <p:grpSp>
          <p:nvGrpSpPr>
            <p:cNvPr id="975" name="Google Shape;975;p32"/>
            <p:cNvGrpSpPr/>
            <p:nvPr/>
          </p:nvGrpSpPr>
          <p:grpSpPr>
            <a:xfrm>
              <a:off x="5927199" y="3213844"/>
              <a:ext cx="1691342" cy="665642"/>
              <a:chOff x="5626257" y="3088821"/>
              <a:chExt cx="1691342" cy="665642"/>
            </a:xfrm>
          </p:grpSpPr>
          <p:sp>
            <p:nvSpPr>
              <p:cNvPr id="976" name="Google Shape;976;p32"/>
              <p:cNvSpPr/>
              <p:nvPr/>
            </p:nvSpPr>
            <p:spPr>
              <a:xfrm>
                <a:off x="5890225" y="3097557"/>
                <a:ext cx="644677" cy="656906"/>
              </a:xfrm>
              <a:custGeom>
                <a:avLst/>
                <a:gdLst/>
                <a:ahLst/>
                <a:cxnLst/>
                <a:rect l="l" t="t" r="r" b="b"/>
                <a:pathLst>
                  <a:path w="369" h="376" extrusionOk="0">
                    <a:moveTo>
                      <a:pt x="299" y="4"/>
                    </a:moveTo>
                    <a:lnTo>
                      <a:pt x="287" y="5"/>
                    </a:lnTo>
                    <a:lnTo>
                      <a:pt x="280" y="0"/>
                    </a:lnTo>
                    <a:lnTo>
                      <a:pt x="262" y="0"/>
                    </a:lnTo>
                    <a:lnTo>
                      <a:pt x="246" y="9"/>
                    </a:lnTo>
                    <a:lnTo>
                      <a:pt x="237" y="6"/>
                    </a:lnTo>
                    <a:lnTo>
                      <a:pt x="208" y="7"/>
                    </a:lnTo>
                    <a:lnTo>
                      <a:pt x="179" y="11"/>
                    </a:lnTo>
                    <a:lnTo>
                      <a:pt x="163" y="18"/>
                    </a:lnTo>
                    <a:lnTo>
                      <a:pt x="152" y="26"/>
                    </a:lnTo>
                    <a:lnTo>
                      <a:pt x="133" y="30"/>
                    </a:lnTo>
                    <a:lnTo>
                      <a:pt x="117" y="41"/>
                    </a:lnTo>
                    <a:lnTo>
                      <a:pt x="123" y="55"/>
                    </a:lnTo>
                    <a:lnTo>
                      <a:pt x="124" y="68"/>
                    </a:lnTo>
                    <a:lnTo>
                      <a:pt x="130" y="89"/>
                    </a:lnTo>
                    <a:lnTo>
                      <a:pt x="135" y="94"/>
                    </a:lnTo>
                    <a:lnTo>
                      <a:pt x="131" y="102"/>
                    </a:lnTo>
                    <a:lnTo>
                      <a:pt x="109" y="105"/>
                    </a:lnTo>
                    <a:lnTo>
                      <a:pt x="100" y="113"/>
                    </a:lnTo>
                    <a:lnTo>
                      <a:pt x="90" y="115"/>
                    </a:lnTo>
                    <a:lnTo>
                      <a:pt x="89" y="130"/>
                    </a:lnTo>
                    <a:lnTo>
                      <a:pt x="69" y="138"/>
                    </a:lnTo>
                    <a:lnTo>
                      <a:pt x="62" y="149"/>
                    </a:lnTo>
                    <a:lnTo>
                      <a:pt x="48" y="154"/>
                    </a:lnTo>
                    <a:lnTo>
                      <a:pt x="30" y="158"/>
                    </a:lnTo>
                    <a:lnTo>
                      <a:pt x="1" y="173"/>
                    </a:lnTo>
                    <a:lnTo>
                      <a:pt x="1" y="198"/>
                    </a:lnTo>
                    <a:lnTo>
                      <a:pt x="1" y="199"/>
                    </a:lnTo>
                    <a:lnTo>
                      <a:pt x="0" y="203"/>
                    </a:lnTo>
                    <a:lnTo>
                      <a:pt x="66" y="253"/>
                    </a:lnTo>
                    <a:lnTo>
                      <a:pt x="126" y="299"/>
                    </a:lnTo>
                    <a:lnTo>
                      <a:pt x="187" y="344"/>
                    </a:lnTo>
                    <a:lnTo>
                      <a:pt x="192" y="354"/>
                    </a:lnTo>
                    <a:lnTo>
                      <a:pt x="203" y="360"/>
                    </a:lnTo>
                    <a:lnTo>
                      <a:pt x="211" y="363"/>
                    </a:lnTo>
                    <a:lnTo>
                      <a:pt x="211" y="376"/>
                    </a:lnTo>
                    <a:lnTo>
                      <a:pt x="231" y="374"/>
                    </a:lnTo>
                    <a:lnTo>
                      <a:pt x="257" y="365"/>
                    </a:lnTo>
                    <a:lnTo>
                      <a:pt x="308" y="324"/>
                    </a:lnTo>
                    <a:lnTo>
                      <a:pt x="369" y="285"/>
                    </a:lnTo>
                    <a:lnTo>
                      <a:pt x="361" y="271"/>
                    </a:lnTo>
                    <a:lnTo>
                      <a:pt x="347" y="262"/>
                    </a:lnTo>
                    <a:lnTo>
                      <a:pt x="339" y="266"/>
                    </a:lnTo>
                    <a:lnTo>
                      <a:pt x="332" y="254"/>
                    </a:lnTo>
                    <a:lnTo>
                      <a:pt x="331" y="245"/>
                    </a:lnTo>
                    <a:lnTo>
                      <a:pt x="320" y="230"/>
                    </a:lnTo>
                    <a:lnTo>
                      <a:pt x="327" y="221"/>
                    </a:lnTo>
                    <a:lnTo>
                      <a:pt x="325" y="208"/>
                    </a:lnTo>
                    <a:lnTo>
                      <a:pt x="328" y="197"/>
                    </a:lnTo>
                    <a:lnTo>
                      <a:pt x="326" y="188"/>
                    </a:lnTo>
                    <a:lnTo>
                      <a:pt x="329" y="170"/>
                    </a:lnTo>
                    <a:lnTo>
                      <a:pt x="328" y="161"/>
                    </a:lnTo>
                    <a:lnTo>
                      <a:pt x="321" y="142"/>
                    </a:lnTo>
                    <a:lnTo>
                      <a:pt x="313" y="105"/>
                    </a:lnTo>
                    <a:lnTo>
                      <a:pt x="302" y="97"/>
                    </a:lnTo>
                    <a:lnTo>
                      <a:pt x="302" y="92"/>
                    </a:lnTo>
                    <a:lnTo>
                      <a:pt x="287" y="80"/>
                    </a:lnTo>
                    <a:lnTo>
                      <a:pt x="285" y="64"/>
                    </a:lnTo>
                    <a:lnTo>
                      <a:pt x="295" y="52"/>
                    </a:lnTo>
                    <a:lnTo>
                      <a:pt x="299" y="35"/>
                    </a:lnTo>
                    <a:lnTo>
                      <a:pt x="296" y="15"/>
                    </a:lnTo>
                    <a:lnTo>
                      <a:pt x="299" y="4"/>
                    </a:lnTo>
                    <a:lnTo>
                      <a:pt x="299" y="4"/>
                    </a:lnTo>
                    <a:close/>
                  </a:path>
                </a:pathLst>
              </a:custGeom>
              <a:solidFill>
                <a:schemeClr val="lt2"/>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32"/>
              <p:cNvSpPr/>
              <p:nvPr/>
            </p:nvSpPr>
            <p:spPr>
              <a:xfrm>
                <a:off x="6919262" y="3300220"/>
                <a:ext cx="398337" cy="347672"/>
              </a:xfrm>
              <a:custGeom>
                <a:avLst/>
                <a:gdLst/>
                <a:ahLst/>
                <a:cxnLst/>
                <a:rect l="l" t="t" r="r" b="b"/>
                <a:pathLst>
                  <a:path w="228" h="199" extrusionOk="0">
                    <a:moveTo>
                      <a:pt x="65" y="12"/>
                    </a:moveTo>
                    <a:lnTo>
                      <a:pt x="47" y="5"/>
                    </a:lnTo>
                    <a:lnTo>
                      <a:pt x="30" y="0"/>
                    </a:lnTo>
                    <a:lnTo>
                      <a:pt x="6" y="1"/>
                    </a:lnTo>
                    <a:lnTo>
                      <a:pt x="1" y="10"/>
                    </a:lnTo>
                    <a:lnTo>
                      <a:pt x="4" y="19"/>
                    </a:lnTo>
                    <a:lnTo>
                      <a:pt x="0" y="32"/>
                    </a:lnTo>
                    <a:lnTo>
                      <a:pt x="7" y="49"/>
                    </a:lnTo>
                    <a:lnTo>
                      <a:pt x="11" y="123"/>
                    </a:lnTo>
                    <a:lnTo>
                      <a:pt x="14" y="199"/>
                    </a:lnTo>
                    <a:lnTo>
                      <a:pt x="87" y="199"/>
                    </a:lnTo>
                    <a:lnTo>
                      <a:pt x="157" y="199"/>
                    </a:lnTo>
                    <a:lnTo>
                      <a:pt x="228" y="199"/>
                    </a:lnTo>
                    <a:lnTo>
                      <a:pt x="224" y="195"/>
                    </a:lnTo>
                    <a:lnTo>
                      <a:pt x="202" y="176"/>
                    </a:lnTo>
                    <a:lnTo>
                      <a:pt x="201" y="162"/>
                    </a:lnTo>
                    <a:lnTo>
                      <a:pt x="204" y="159"/>
                    </a:lnTo>
                    <a:lnTo>
                      <a:pt x="187" y="136"/>
                    </a:lnTo>
                    <a:lnTo>
                      <a:pt x="180" y="124"/>
                    </a:lnTo>
                    <a:lnTo>
                      <a:pt x="173" y="113"/>
                    </a:lnTo>
                    <a:lnTo>
                      <a:pt x="157" y="81"/>
                    </a:lnTo>
                    <a:lnTo>
                      <a:pt x="144" y="60"/>
                    </a:lnTo>
                    <a:lnTo>
                      <a:pt x="135" y="38"/>
                    </a:lnTo>
                    <a:lnTo>
                      <a:pt x="137" y="36"/>
                    </a:lnTo>
                    <a:lnTo>
                      <a:pt x="152" y="65"/>
                    </a:lnTo>
                    <a:lnTo>
                      <a:pt x="161" y="75"/>
                    </a:lnTo>
                    <a:lnTo>
                      <a:pt x="167" y="82"/>
                    </a:lnTo>
                    <a:lnTo>
                      <a:pt x="171" y="78"/>
                    </a:lnTo>
                    <a:lnTo>
                      <a:pt x="175" y="67"/>
                    </a:lnTo>
                    <a:lnTo>
                      <a:pt x="177" y="51"/>
                    </a:lnTo>
                    <a:lnTo>
                      <a:pt x="182" y="43"/>
                    </a:lnTo>
                    <a:lnTo>
                      <a:pt x="179" y="38"/>
                    </a:lnTo>
                    <a:lnTo>
                      <a:pt x="167" y="8"/>
                    </a:lnTo>
                    <a:lnTo>
                      <a:pt x="167" y="8"/>
                    </a:lnTo>
                    <a:lnTo>
                      <a:pt x="159" y="13"/>
                    </a:lnTo>
                    <a:lnTo>
                      <a:pt x="145" y="12"/>
                    </a:lnTo>
                    <a:lnTo>
                      <a:pt x="130" y="7"/>
                    </a:lnTo>
                    <a:lnTo>
                      <a:pt x="127" y="13"/>
                    </a:lnTo>
                    <a:lnTo>
                      <a:pt x="121" y="3"/>
                    </a:lnTo>
                    <a:lnTo>
                      <a:pt x="108" y="1"/>
                    </a:lnTo>
                    <a:lnTo>
                      <a:pt x="93" y="2"/>
                    </a:lnTo>
                    <a:lnTo>
                      <a:pt x="86" y="8"/>
                    </a:lnTo>
                    <a:lnTo>
                      <a:pt x="74" y="15"/>
                    </a:lnTo>
                    <a:lnTo>
                      <a:pt x="65" y="12"/>
                    </a:lnTo>
                    <a:lnTo>
                      <a:pt x="65" y="12"/>
                    </a:lnTo>
                    <a:close/>
                  </a:path>
                </a:pathLst>
              </a:custGeom>
              <a:solidFill>
                <a:schemeClr val="lt2"/>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8" name="Google Shape;978;p32"/>
              <p:cNvSpPr/>
              <p:nvPr/>
            </p:nvSpPr>
            <p:spPr>
              <a:xfrm>
                <a:off x="6449294" y="3244313"/>
                <a:ext cx="497922" cy="490933"/>
              </a:xfrm>
              <a:custGeom>
                <a:avLst/>
                <a:gdLst/>
                <a:ahLst/>
                <a:cxnLst/>
                <a:rect l="l" t="t" r="r" b="b"/>
                <a:pathLst>
                  <a:path w="285" h="281" extrusionOk="0">
                    <a:moveTo>
                      <a:pt x="275" y="33"/>
                    </a:moveTo>
                    <a:lnTo>
                      <a:pt x="271" y="26"/>
                    </a:lnTo>
                    <a:lnTo>
                      <a:pt x="253" y="23"/>
                    </a:lnTo>
                    <a:lnTo>
                      <a:pt x="247" y="20"/>
                    </a:lnTo>
                    <a:lnTo>
                      <a:pt x="241" y="20"/>
                    </a:lnTo>
                    <a:lnTo>
                      <a:pt x="234" y="10"/>
                    </a:lnTo>
                    <a:lnTo>
                      <a:pt x="210" y="6"/>
                    </a:lnTo>
                    <a:lnTo>
                      <a:pt x="199" y="9"/>
                    </a:lnTo>
                    <a:lnTo>
                      <a:pt x="186" y="19"/>
                    </a:lnTo>
                    <a:lnTo>
                      <a:pt x="181" y="29"/>
                    </a:lnTo>
                    <a:lnTo>
                      <a:pt x="186" y="44"/>
                    </a:lnTo>
                    <a:lnTo>
                      <a:pt x="178" y="54"/>
                    </a:lnTo>
                    <a:lnTo>
                      <a:pt x="170" y="59"/>
                    </a:lnTo>
                    <a:lnTo>
                      <a:pt x="151" y="49"/>
                    </a:lnTo>
                    <a:lnTo>
                      <a:pt x="126" y="40"/>
                    </a:lnTo>
                    <a:lnTo>
                      <a:pt x="110" y="36"/>
                    </a:lnTo>
                    <a:lnTo>
                      <a:pt x="101" y="18"/>
                    </a:lnTo>
                    <a:lnTo>
                      <a:pt x="77" y="9"/>
                    </a:lnTo>
                    <a:lnTo>
                      <a:pt x="63" y="5"/>
                    </a:lnTo>
                    <a:lnTo>
                      <a:pt x="56" y="7"/>
                    </a:lnTo>
                    <a:lnTo>
                      <a:pt x="34" y="0"/>
                    </a:lnTo>
                    <a:lnTo>
                      <a:pt x="34" y="16"/>
                    </a:lnTo>
                    <a:lnTo>
                      <a:pt x="26" y="22"/>
                    </a:lnTo>
                    <a:lnTo>
                      <a:pt x="21" y="28"/>
                    </a:lnTo>
                    <a:lnTo>
                      <a:pt x="9" y="36"/>
                    </a:lnTo>
                    <a:lnTo>
                      <a:pt x="11" y="45"/>
                    </a:lnTo>
                    <a:lnTo>
                      <a:pt x="10" y="54"/>
                    </a:lnTo>
                    <a:lnTo>
                      <a:pt x="1" y="58"/>
                    </a:lnTo>
                    <a:lnTo>
                      <a:pt x="8" y="77"/>
                    </a:lnTo>
                    <a:lnTo>
                      <a:pt x="9" y="86"/>
                    </a:lnTo>
                    <a:lnTo>
                      <a:pt x="6" y="104"/>
                    </a:lnTo>
                    <a:lnTo>
                      <a:pt x="8" y="113"/>
                    </a:lnTo>
                    <a:lnTo>
                      <a:pt x="5" y="124"/>
                    </a:lnTo>
                    <a:lnTo>
                      <a:pt x="7" y="137"/>
                    </a:lnTo>
                    <a:lnTo>
                      <a:pt x="0" y="146"/>
                    </a:lnTo>
                    <a:lnTo>
                      <a:pt x="11" y="161"/>
                    </a:lnTo>
                    <a:lnTo>
                      <a:pt x="12" y="170"/>
                    </a:lnTo>
                    <a:lnTo>
                      <a:pt x="19" y="182"/>
                    </a:lnTo>
                    <a:lnTo>
                      <a:pt x="27" y="178"/>
                    </a:lnTo>
                    <a:lnTo>
                      <a:pt x="41" y="187"/>
                    </a:lnTo>
                    <a:lnTo>
                      <a:pt x="49" y="201"/>
                    </a:lnTo>
                    <a:lnTo>
                      <a:pt x="78" y="210"/>
                    </a:lnTo>
                    <a:lnTo>
                      <a:pt x="88" y="221"/>
                    </a:lnTo>
                    <a:lnTo>
                      <a:pt x="101" y="213"/>
                    </a:lnTo>
                    <a:lnTo>
                      <a:pt x="118" y="202"/>
                    </a:lnTo>
                    <a:lnTo>
                      <a:pt x="191" y="242"/>
                    </a:lnTo>
                    <a:lnTo>
                      <a:pt x="264" y="281"/>
                    </a:lnTo>
                    <a:lnTo>
                      <a:pt x="264" y="273"/>
                    </a:lnTo>
                    <a:lnTo>
                      <a:pt x="285" y="273"/>
                    </a:lnTo>
                    <a:lnTo>
                      <a:pt x="283" y="231"/>
                    </a:lnTo>
                    <a:lnTo>
                      <a:pt x="280" y="155"/>
                    </a:lnTo>
                    <a:lnTo>
                      <a:pt x="276" y="81"/>
                    </a:lnTo>
                    <a:lnTo>
                      <a:pt x="269" y="64"/>
                    </a:lnTo>
                    <a:lnTo>
                      <a:pt x="273" y="51"/>
                    </a:lnTo>
                    <a:lnTo>
                      <a:pt x="270" y="42"/>
                    </a:lnTo>
                    <a:lnTo>
                      <a:pt x="275" y="33"/>
                    </a:lnTo>
                    <a:lnTo>
                      <a:pt x="275" y="33"/>
                    </a:lnTo>
                    <a:close/>
                  </a:path>
                </a:pathLst>
              </a:custGeom>
              <a:solidFill>
                <a:schemeClr val="lt2"/>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9" name="Google Shape;979;p32"/>
              <p:cNvSpPr/>
              <p:nvPr/>
            </p:nvSpPr>
            <p:spPr>
              <a:xfrm>
                <a:off x="6388146" y="3088821"/>
                <a:ext cx="120550" cy="256823"/>
              </a:xfrm>
              <a:custGeom>
                <a:avLst/>
                <a:gdLst/>
                <a:ahLst/>
                <a:cxnLst/>
                <a:rect l="l" t="t" r="r" b="b"/>
                <a:pathLst>
                  <a:path w="69" h="147" extrusionOk="0">
                    <a:moveTo>
                      <a:pt x="69" y="89"/>
                    </a:moveTo>
                    <a:lnTo>
                      <a:pt x="63" y="86"/>
                    </a:lnTo>
                    <a:lnTo>
                      <a:pt x="58" y="76"/>
                    </a:lnTo>
                    <a:lnTo>
                      <a:pt x="49" y="75"/>
                    </a:lnTo>
                    <a:lnTo>
                      <a:pt x="45" y="64"/>
                    </a:lnTo>
                    <a:lnTo>
                      <a:pt x="56" y="54"/>
                    </a:lnTo>
                    <a:lnTo>
                      <a:pt x="58" y="35"/>
                    </a:lnTo>
                    <a:lnTo>
                      <a:pt x="52" y="30"/>
                    </a:lnTo>
                    <a:lnTo>
                      <a:pt x="52" y="20"/>
                    </a:lnTo>
                    <a:lnTo>
                      <a:pt x="60" y="10"/>
                    </a:lnTo>
                    <a:lnTo>
                      <a:pt x="58" y="6"/>
                    </a:lnTo>
                    <a:lnTo>
                      <a:pt x="44" y="13"/>
                    </a:lnTo>
                    <a:lnTo>
                      <a:pt x="44" y="2"/>
                    </a:lnTo>
                    <a:lnTo>
                      <a:pt x="32" y="0"/>
                    </a:lnTo>
                    <a:lnTo>
                      <a:pt x="14" y="9"/>
                    </a:lnTo>
                    <a:lnTo>
                      <a:pt x="11" y="20"/>
                    </a:lnTo>
                    <a:lnTo>
                      <a:pt x="14" y="40"/>
                    </a:lnTo>
                    <a:lnTo>
                      <a:pt x="10" y="57"/>
                    </a:lnTo>
                    <a:lnTo>
                      <a:pt x="0" y="69"/>
                    </a:lnTo>
                    <a:lnTo>
                      <a:pt x="2" y="85"/>
                    </a:lnTo>
                    <a:lnTo>
                      <a:pt x="17" y="97"/>
                    </a:lnTo>
                    <a:lnTo>
                      <a:pt x="17" y="102"/>
                    </a:lnTo>
                    <a:lnTo>
                      <a:pt x="28" y="110"/>
                    </a:lnTo>
                    <a:lnTo>
                      <a:pt x="36" y="147"/>
                    </a:lnTo>
                    <a:lnTo>
                      <a:pt x="45" y="143"/>
                    </a:lnTo>
                    <a:lnTo>
                      <a:pt x="46" y="134"/>
                    </a:lnTo>
                    <a:lnTo>
                      <a:pt x="44" y="125"/>
                    </a:lnTo>
                    <a:lnTo>
                      <a:pt x="56" y="117"/>
                    </a:lnTo>
                    <a:lnTo>
                      <a:pt x="61" y="111"/>
                    </a:lnTo>
                    <a:lnTo>
                      <a:pt x="69" y="105"/>
                    </a:lnTo>
                    <a:lnTo>
                      <a:pt x="69" y="89"/>
                    </a:lnTo>
                    <a:lnTo>
                      <a:pt x="69" y="89"/>
                    </a:lnTo>
                    <a:close/>
                  </a:path>
                </a:pathLst>
              </a:custGeom>
              <a:solidFill>
                <a:schemeClr val="lt2"/>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0" name="Google Shape;980;p32"/>
              <p:cNvSpPr/>
              <p:nvPr/>
            </p:nvSpPr>
            <p:spPr>
              <a:xfrm>
                <a:off x="5626257" y="3148222"/>
                <a:ext cx="502580" cy="536358"/>
              </a:xfrm>
              <a:custGeom>
                <a:avLst/>
                <a:gdLst/>
                <a:ahLst/>
                <a:cxnLst/>
                <a:rect l="l" t="t" r="r" b="b"/>
                <a:pathLst>
                  <a:path w="2111692" h="2253615" extrusionOk="0">
                    <a:moveTo>
                      <a:pt x="1124903" y="1237298"/>
                    </a:moveTo>
                    <a:lnTo>
                      <a:pt x="1127760" y="1057275"/>
                    </a:lnTo>
                    <a:lnTo>
                      <a:pt x="1341120" y="944880"/>
                    </a:lnTo>
                    <a:lnTo>
                      <a:pt x="1470660" y="921068"/>
                    </a:lnTo>
                    <a:lnTo>
                      <a:pt x="1576388" y="880110"/>
                    </a:lnTo>
                    <a:lnTo>
                      <a:pt x="1626870" y="802958"/>
                    </a:lnTo>
                    <a:lnTo>
                      <a:pt x="1778318" y="742950"/>
                    </a:lnTo>
                    <a:lnTo>
                      <a:pt x="1785938" y="630555"/>
                    </a:lnTo>
                    <a:lnTo>
                      <a:pt x="1860233" y="618173"/>
                    </a:lnTo>
                    <a:lnTo>
                      <a:pt x="1920240" y="561023"/>
                    </a:lnTo>
                    <a:lnTo>
                      <a:pt x="2087880" y="537210"/>
                    </a:lnTo>
                    <a:lnTo>
                      <a:pt x="2111693" y="477203"/>
                    </a:lnTo>
                    <a:lnTo>
                      <a:pt x="2078355" y="443865"/>
                    </a:lnTo>
                    <a:lnTo>
                      <a:pt x="2035493" y="282893"/>
                    </a:lnTo>
                    <a:lnTo>
                      <a:pt x="2027873" y="189548"/>
                    </a:lnTo>
                    <a:lnTo>
                      <a:pt x="1980248" y="91440"/>
                    </a:lnTo>
                    <a:lnTo>
                      <a:pt x="1980248" y="91440"/>
                    </a:lnTo>
                    <a:lnTo>
                      <a:pt x="1925003" y="88583"/>
                    </a:lnTo>
                    <a:lnTo>
                      <a:pt x="1793558" y="55245"/>
                    </a:lnTo>
                    <a:lnTo>
                      <a:pt x="1673543" y="64770"/>
                    </a:lnTo>
                    <a:lnTo>
                      <a:pt x="1597343" y="0"/>
                    </a:lnTo>
                    <a:lnTo>
                      <a:pt x="1503998" y="0"/>
                    </a:lnTo>
                    <a:lnTo>
                      <a:pt x="1461135" y="93345"/>
                    </a:lnTo>
                    <a:lnTo>
                      <a:pt x="1371600" y="254318"/>
                    </a:lnTo>
                    <a:lnTo>
                      <a:pt x="1275398" y="316230"/>
                    </a:lnTo>
                    <a:lnTo>
                      <a:pt x="1145858" y="385763"/>
                    </a:lnTo>
                    <a:lnTo>
                      <a:pt x="1062038" y="488633"/>
                    </a:lnTo>
                    <a:lnTo>
                      <a:pt x="1040130" y="570548"/>
                    </a:lnTo>
                    <a:lnTo>
                      <a:pt x="990600" y="700088"/>
                    </a:lnTo>
                    <a:lnTo>
                      <a:pt x="1017270" y="889635"/>
                    </a:lnTo>
                    <a:lnTo>
                      <a:pt x="904875" y="1016318"/>
                    </a:lnTo>
                    <a:lnTo>
                      <a:pt x="840105" y="1057275"/>
                    </a:lnTo>
                    <a:lnTo>
                      <a:pt x="733425" y="1163003"/>
                    </a:lnTo>
                    <a:lnTo>
                      <a:pt x="611505" y="1180148"/>
                    </a:lnTo>
                    <a:lnTo>
                      <a:pt x="544830" y="1237298"/>
                    </a:lnTo>
                    <a:lnTo>
                      <a:pt x="541973" y="1240155"/>
                    </a:lnTo>
                    <a:lnTo>
                      <a:pt x="455295" y="1396365"/>
                    </a:lnTo>
                    <a:lnTo>
                      <a:pt x="366713" y="1451610"/>
                    </a:lnTo>
                    <a:lnTo>
                      <a:pt x="316230" y="1547813"/>
                    </a:lnTo>
                    <a:lnTo>
                      <a:pt x="311468" y="1626870"/>
                    </a:lnTo>
                    <a:lnTo>
                      <a:pt x="273368" y="1718310"/>
                    </a:lnTo>
                    <a:lnTo>
                      <a:pt x="227648" y="1742123"/>
                    </a:lnTo>
                    <a:lnTo>
                      <a:pt x="153353" y="1838325"/>
                    </a:lnTo>
                    <a:lnTo>
                      <a:pt x="105728" y="1945958"/>
                    </a:lnTo>
                    <a:lnTo>
                      <a:pt x="113348" y="1998345"/>
                    </a:lnTo>
                    <a:lnTo>
                      <a:pt x="66675" y="2076450"/>
                    </a:lnTo>
                    <a:lnTo>
                      <a:pt x="14288" y="2117408"/>
                    </a:lnTo>
                    <a:lnTo>
                      <a:pt x="6668" y="2189798"/>
                    </a:lnTo>
                    <a:lnTo>
                      <a:pt x="9525" y="2189798"/>
                    </a:lnTo>
                    <a:moveTo>
                      <a:pt x="9525" y="2189798"/>
                    </a:moveTo>
                    <a:lnTo>
                      <a:pt x="7620" y="2189798"/>
                    </a:lnTo>
                    <a:lnTo>
                      <a:pt x="0" y="2253615"/>
                    </a:lnTo>
                    <a:lnTo>
                      <a:pt x="28575" y="2201228"/>
                    </a:lnTo>
                    <a:lnTo>
                      <a:pt x="546735" y="2204085"/>
                    </a:lnTo>
                    <a:lnTo>
                      <a:pt x="524828" y="1983105"/>
                    </a:lnTo>
                    <a:lnTo>
                      <a:pt x="558165" y="1904048"/>
                    </a:lnTo>
                    <a:lnTo>
                      <a:pt x="682943" y="1891665"/>
                    </a:lnTo>
                    <a:lnTo>
                      <a:pt x="687705" y="1501140"/>
                    </a:lnTo>
                    <a:lnTo>
                      <a:pt x="1117283" y="1508760"/>
                    </a:lnTo>
                    <a:lnTo>
                      <a:pt x="1122045" y="1276350"/>
                    </a:lnTo>
                    <a:lnTo>
                      <a:pt x="1124903" y="1247775"/>
                    </a:lnTo>
                    <a:lnTo>
                      <a:pt x="1124903" y="1238250"/>
                    </a:lnTo>
                  </a:path>
                </a:pathLst>
              </a:custGeom>
              <a:solidFill>
                <a:schemeClr val="lt2"/>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81" name="Google Shape;981;p32"/>
            <p:cNvGrpSpPr/>
            <p:nvPr/>
          </p:nvGrpSpPr>
          <p:grpSpPr>
            <a:xfrm>
              <a:off x="5901150" y="3577239"/>
              <a:ext cx="1060484" cy="840351"/>
              <a:chOff x="5600208" y="3452216"/>
              <a:chExt cx="1060484" cy="840351"/>
            </a:xfrm>
          </p:grpSpPr>
          <p:sp>
            <p:nvSpPr>
              <p:cNvPr id="982" name="Google Shape;982;p32"/>
              <p:cNvSpPr/>
              <p:nvPr/>
            </p:nvSpPr>
            <p:spPr>
              <a:xfrm>
                <a:off x="6183736" y="4002550"/>
                <a:ext cx="96091" cy="221881"/>
              </a:xfrm>
              <a:custGeom>
                <a:avLst/>
                <a:gdLst/>
                <a:ahLst/>
                <a:cxnLst/>
                <a:rect l="l" t="t" r="r" b="b"/>
                <a:pathLst>
                  <a:path w="55" h="127" extrusionOk="0">
                    <a:moveTo>
                      <a:pt x="52" y="12"/>
                    </a:moveTo>
                    <a:lnTo>
                      <a:pt x="38" y="0"/>
                    </a:lnTo>
                    <a:lnTo>
                      <a:pt x="32" y="0"/>
                    </a:lnTo>
                    <a:lnTo>
                      <a:pt x="26" y="6"/>
                    </a:lnTo>
                    <a:lnTo>
                      <a:pt x="22" y="12"/>
                    </a:lnTo>
                    <a:lnTo>
                      <a:pt x="13" y="14"/>
                    </a:lnTo>
                    <a:lnTo>
                      <a:pt x="9" y="24"/>
                    </a:lnTo>
                    <a:lnTo>
                      <a:pt x="3" y="26"/>
                    </a:lnTo>
                    <a:lnTo>
                      <a:pt x="0" y="36"/>
                    </a:lnTo>
                    <a:lnTo>
                      <a:pt x="6" y="43"/>
                    </a:lnTo>
                    <a:lnTo>
                      <a:pt x="12" y="50"/>
                    </a:lnTo>
                    <a:lnTo>
                      <a:pt x="13" y="60"/>
                    </a:lnTo>
                    <a:lnTo>
                      <a:pt x="16" y="65"/>
                    </a:lnTo>
                    <a:lnTo>
                      <a:pt x="16" y="112"/>
                    </a:lnTo>
                    <a:lnTo>
                      <a:pt x="21" y="127"/>
                    </a:lnTo>
                    <a:lnTo>
                      <a:pt x="36" y="124"/>
                    </a:lnTo>
                    <a:lnTo>
                      <a:pt x="37" y="91"/>
                    </a:lnTo>
                    <a:lnTo>
                      <a:pt x="36" y="77"/>
                    </a:lnTo>
                    <a:lnTo>
                      <a:pt x="40" y="64"/>
                    </a:lnTo>
                    <a:lnTo>
                      <a:pt x="45" y="58"/>
                    </a:lnTo>
                    <a:lnTo>
                      <a:pt x="54" y="45"/>
                    </a:lnTo>
                    <a:lnTo>
                      <a:pt x="52" y="39"/>
                    </a:lnTo>
                    <a:lnTo>
                      <a:pt x="55" y="31"/>
                    </a:lnTo>
                    <a:lnTo>
                      <a:pt x="52" y="19"/>
                    </a:lnTo>
                    <a:lnTo>
                      <a:pt x="52" y="12"/>
                    </a:lnTo>
                    <a:lnTo>
                      <a:pt x="52"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3" name="Google Shape;983;p32"/>
              <p:cNvSpPr/>
              <p:nvPr/>
            </p:nvSpPr>
            <p:spPr>
              <a:xfrm>
                <a:off x="5984568" y="3897725"/>
                <a:ext cx="244593" cy="200916"/>
              </a:xfrm>
              <a:custGeom>
                <a:avLst/>
                <a:gdLst/>
                <a:ahLst/>
                <a:cxnLst/>
                <a:rect l="l" t="t" r="r" b="b"/>
                <a:pathLst>
                  <a:path w="140" h="115" extrusionOk="0">
                    <a:moveTo>
                      <a:pt x="107" y="4"/>
                    </a:moveTo>
                    <a:lnTo>
                      <a:pt x="95" y="4"/>
                    </a:lnTo>
                    <a:lnTo>
                      <a:pt x="91" y="0"/>
                    </a:lnTo>
                    <a:lnTo>
                      <a:pt x="81" y="3"/>
                    </a:lnTo>
                    <a:lnTo>
                      <a:pt x="64" y="12"/>
                    </a:lnTo>
                    <a:lnTo>
                      <a:pt x="60" y="18"/>
                    </a:lnTo>
                    <a:lnTo>
                      <a:pt x="46" y="28"/>
                    </a:lnTo>
                    <a:lnTo>
                      <a:pt x="44" y="33"/>
                    </a:lnTo>
                    <a:lnTo>
                      <a:pt x="36" y="37"/>
                    </a:lnTo>
                    <a:lnTo>
                      <a:pt x="27" y="34"/>
                    </a:lnTo>
                    <a:lnTo>
                      <a:pt x="22" y="39"/>
                    </a:lnTo>
                    <a:lnTo>
                      <a:pt x="20" y="54"/>
                    </a:lnTo>
                    <a:lnTo>
                      <a:pt x="5" y="71"/>
                    </a:lnTo>
                    <a:lnTo>
                      <a:pt x="6" y="78"/>
                    </a:lnTo>
                    <a:lnTo>
                      <a:pt x="0" y="87"/>
                    </a:lnTo>
                    <a:lnTo>
                      <a:pt x="2" y="99"/>
                    </a:lnTo>
                    <a:lnTo>
                      <a:pt x="10" y="104"/>
                    </a:lnTo>
                    <a:lnTo>
                      <a:pt x="13" y="110"/>
                    </a:lnTo>
                    <a:lnTo>
                      <a:pt x="21" y="115"/>
                    </a:lnTo>
                    <a:lnTo>
                      <a:pt x="27" y="109"/>
                    </a:lnTo>
                    <a:lnTo>
                      <a:pt x="36" y="109"/>
                    </a:lnTo>
                    <a:lnTo>
                      <a:pt x="49" y="114"/>
                    </a:lnTo>
                    <a:lnTo>
                      <a:pt x="46" y="98"/>
                    </a:lnTo>
                    <a:lnTo>
                      <a:pt x="47" y="86"/>
                    </a:lnTo>
                    <a:lnTo>
                      <a:pt x="78" y="85"/>
                    </a:lnTo>
                    <a:lnTo>
                      <a:pt x="86" y="87"/>
                    </a:lnTo>
                    <a:lnTo>
                      <a:pt x="92" y="84"/>
                    </a:lnTo>
                    <a:lnTo>
                      <a:pt x="101" y="85"/>
                    </a:lnTo>
                    <a:lnTo>
                      <a:pt x="117" y="86"/>
                    </a:lnTo>
                    <a:lnTo>
                      <a:pt x="123" y="84"/>
                    </a:lnTo>
                    <a:lnTo>
                      <a:pt x="127" y="74"/>
                    </a:lnTo>
                    <a:lnTo>
                      <a:pt x="136" y="72"/>
                    </a:lnTo>
                    <a:lnTo>
                      <a:pt x="140" y="66"/>
                    </a:lnTo>
                    <a:lnTo>
                      <a:pt x="140" y="52"/>
                    </a:lnTo>
                    <a:lnTo>
                      <a:pt x="119" y="47"/>
                    </a:lnTo>
                    <a:lnTo>
                      <a:pt x="118" y="37"/>
                    </a:lnTo>
                    <a:lnTo>
                      <a:pt x="108" y="24"/>
                    </a:lnTo>
                    <a:lnTo>
                      <a:pt x="106" y="14"/>
                    </a:lnTo>
                    <a:lnTo>
                      <a:pt x="107" y="4"/>
                    </a:lnTo>
                    <a:lnTo>
                      <a:pt x="107"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p32"/>
              <p:cNvSpPr/>
              <p:nvPr/>
            </p:nvSpPr>
            <p:spPr>
              <a:xfrm>
                <a:off x="5884984" y="4065446"/>
                <a:ext cx="192180" cy="223628"/>
              </a:xfrm>
              <a:custGeom>
                <a:avLst/>
                <a:gdLst/>
                <a:ahLst/>
                <a:cxnLst/>
                <a:rect l="l" t="t" r="r" b="b"/>
                <a:pathLst>
                  <a:path w="110" h="128" extrusionOk="0">
                    <a:moveTo>
                      <a:pt x="59" y="3"/>
                    </a:moveTo>
                    <a:lnTo>
                      <a:pt x="51" y="6"/>
                    </a:lnTo>
                    <a:lnTo>
                      <a:pt x="47" y="9"/>
                    </a:lnTo>
                    <a:lnTo>
                      <a:pt x="44" y="0"/>
                    </a:lnTo>
                    <a:lnTo>
                      <a:pt x="39" y="2"/>
                    </a:lnTo>
                    <a:lnTo>
                      <a:pt x="35" y="1"/>
                    </a:lnTo>
                    <a:lnTo>
                      <a:pt x="32" y="8"/>
                    </a:lnTo>
                    <a:lnTo>
                      <a:pt x="18" y="8"/>
                    </a:lnTo>
                    <a:lnTo>
                      <a:pt x="13" y="4"/>
                    </a:lnTo>
                    <a:lnTo>
                      <a:pt x="11" y="6"/>
                    </a:lnTo>
                    <a:lnTo>
                      <a:pt x="7" y="8"/>
                    </a:lnTo>
                    <a:lnTo>
                      <a:pt x="6" y="15"/>
                    </a:lnTo>
                    <a:lnTo>
                      <a:pt x="10" y="24"/>
                    </a:lnTo>
                    <a:lnTo>
                      <a:pt x="14" y="40"/>
                    </a:lnTo>
                    <a:lnTo>
                      <a:pt x="7" y="43"/>
                    </a:lnTo>
                    <a:lnTo>
                      <a:pt x="6" y="46"/>
                    </a:lnTo>
                    <a:lnTo>
                      <a:pt x="7" y="49"/>
                    </a:lnTo>
                    <a:lnTo>
                      <a:pt x="6" y="59"/>
                    </a:lnTo>
                    <a:lnTo>
                      <a:pt x="3" y="59"/>
                    </a:lnTo>
                    <a:lnTo>
                      <a:pt x="2" y="65"/>
                    </a:lnTo>
                    <a:lnTo>
                      <a:pt x="4" y="75"/>
                    </a:lnTo>
                    <a:lnTo>
                      <a:pt x="0" y="84"/>
                    </a:lnTo>
                    <a:lnTo>
                      <a:pt x="5" y="90"/>
                    </a:lnTo>
                    <a:lnTo>
                      <a:pt x="11" y="91"/>
                    </a:lnTo>
                    <a:lnTo>
                      <a:pt x="19" y="100"/>
                    </a:lnTo>
                    <a:lnTo>
                      <a:pt x="19" y="108"/>
                    </a:lnTo>
                    <a:lnTo>
                      <a:pt x="18" y="111"/>
                    </a:lnTo>
                    <a:lnTo>
                      <a:pt x="16" y="128"/>
                    </a:lnTo>
                    <a:lnTo>
                      <a:pt x="19" y="128"/>
                    </a:lnTo>
                    <a:lnTo>
                      <a:pt x="38" y="121"/>
                    </a:lnTo>
                    <a:lnTo>
                      <a:pt x="51" y="115"/>
                    </a:lnTo>
                    <a:lnTo>
                      <a:pt x="72" y="111"/>
                    </a:lnTo>
                    <a:lnTo>
                      <a:pt x="84" y="111"/>
                    </a:lnTo>
                    <a:lnTo>
                      <a:pt x="97" y="115"/>
                    </a:lnTo>
                    <a:lnTo>
                      <a:pt x="105" y="115"/>
                    </a:lnTo>
                    <a:lnTo>
                      <a:pt x="106" y="107"/>
                    </a:lnTo>
                    <a:lnTo>
                      <a:pt x="98" y="88"/>
                    </a:lnTo>
                    <a:lnTo>
                      <a:pt x="103" y="65"/>
                    </a:lnTo>
                    <a:lnTo>
                      <a:pt x="110" y="48"/>
                    </a:lnTo>
                    <a:lnTo>
                      <a:pt x="106" y="18"/>
                    </a:lnTo>
                    <a:lnTo>
                      <a:pt x="93" y="13"/>
                    </a:lnTo>
                    <a:lnTo>
                      <a:pt x="84" y="13"/>
                    </a:lnTo>
                    <a:lnTo>
                      <a:pt x="78" y="19"/>
                    </a:lnTo>
                    <a:lnTo>
                      <a:pt x="70" y="14"/>
                    </a:lnTo>
                    <a:lnTo>
                      <a:pt x="67" y="8"/>
                    </a:lnTo>
                    <a:lnTo>
                      <a:pt x="59" y="3"/>
                    </a:lnTo>
                    <a:lnTo>
                      <a:pt x="59"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5" name="Google Shape;985;p32"/>
              <p:cNvSpPr/>
              <p:nvPr/>
            </p:nvSpPr>
            <p:spPr>
              <a:xfrm>
                <a:off x="6056199" y="4044481"/>
                <a:ext cx="136273" cy="232364"/>
              </a:xfrm>
              <a:custGeom>
                <a:avLst/>
                <a:gdLst/>
                <a:ahLst/>
                <a:cxnLst/>
                <a:rect l="l" t="t" r="r" b="b"/>
                <a:pathLst>
                  <a:path w="78" h="133" extrusionOk="0">
                    <a:moveTo>
                      <a:pt x="60" y="1"/>
                    </a:moveTo>
                    <a:lnTo>
                      <a:pt x="51" y="0"/>
                    </a:lnTo>
                    <a:lnTo>
                      <a:pt x="45" y="3"/>
                    </a:lnTo>
                    <a:lnTo>
                      <a:pt x="37" y="1"/>
                    </a:lnTo>
                    <a:lnTo>
                      <a:pt x="6" y="2"/>
                    </a:lnTo>
                    <a:lnTo>
                      <a:pt x="5" y="14"/>
                    </a:lnTo>
                    <a:lnTo>
                      <a:pt x="8" y="30"/>
                    </a:lnTo>
                    <a:lnTo>
                      <a:pt x="12" y="60"/>
                    </a:lnTo>
                    <a:lnTo>
                      <a:pt x="5" y="77"/>
                    </a:lnTo>
                    <a:lnTo>
                      <a:pt x="0" y="100"/>
                    </a:lnTo>
                    <a:lnTo>
                      <a:pt x="8" y="119"/>
                    </a:lnTo>
                    <a:lnTo>
                      <a:pt x="7" y="127"/>
                    </a:lnTo>
                    <a:lnTo>
                      <a:pt x="23" y="133"/>
                    </a:lnTo>
                    <a:lnTo>
                      <a:pt x="40" y="126"/>
                    </a:lnTo>
                    <a:lnTo>
                      <a:pt x="50" y="120"/>
                    </a:lnTo>
                    <a:lnTo>
                      <a:pt x="78" y="107"/>
                    </a:lnTo>
                    <a:lnTo>
                      <a:pt x="75" y="100"/>
                    </a:lnTo>
                    <a:lnTo>
                      <a:pt x="70" y="87"/>
                    </a:lnTo>
                    <a:lnTo>
                      <a:pt x="68" y="76"/>
                    </a:lnTo>
                    <a:lnTo>
                      <a:pt x="72" y="58"/>
                    </a:lnTo>
                    <a:lnTo>
                      <a:pt x="68" y="50"/>
                    </a:lnTo>
                    <a:lnTo>
                      <a:pt x="66" y="34"/>
                    </a:lnTo>
                    <a:lnTo>
                      <a:pt x="66" y="19"/>
                    </a:lnTo>
                    <a:lnTo>
                      <a:pt x="58" y="8"/>
                    </a:lnTo>
                    <a:lnTo>
                      <a:pt x="60" y="1"/>
                    </a:lnTo>
                    <a:lnTo>
                      <a:pt x="60"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6" name="Google Shape;986;p32"/>
              <p:cNvSpPr/>
              <p:nvPr/>
            </p:nvSpPr>
            <p:spPr>
              <a:xfrm>
                <a:off x="5677080" y="3990320"/>
                <a:ext cx="232364" cy="192180"/>
              </a:xfrm>
              <a:custGeom>
                <a:avLst/>
                <a:gdLst/>
                <a:ahLst/>
                <a:cxnLst/>
                <a:rect l="l" t="t" r="r" b="b"/>
                <a:pathLst>
                  <a:path w="133" h="110" extrusionOk="0">
                    <a:moveTo>
                      <a:pt x="66" y="3"/>
                    </a:moveTo>
                    <a:lnTo>
                      <a:pt x="64" y="4"/>
                    </a:lnTo>
                    <a:lnTo>
                      <a:pt x="54" y="3"/>
                    </a:lnTo>
                    <a:lnTo>
                      <a:pt x="53" y="5"/>
                    </a:lnTo>
                    <a:lnTo>
                      <a:pt x="48" y="5"/>
                    </a:lnTo>
                    <a:lnTo>
                      <a:pt x="35" y="0"/>
                    </a:lnTo>
                    <a:lnTo>
                      <a:pt x="26" y="0"/>
                    </a:lnTo>
                    <a:lnTo>
                      <a:pt x="26" y="7"/>
                    </a:lnTo>
                    <a:lnTo>
                      <a:pt x="24" y="9"/>
                    </a:lnTo>
                    <a:lnTo>
                      <a:pt x="25" y="16"/>
                    </a:lnTo>
                    <a:lnTo>
                      <a:pt x="23" y="19"/>
                    </a:lnTo>
                    <a:lnTo>
                      <a:pt x="18" y="19"/>
                    </a:lnTo>
                    <a:lnTo>
                      <a:pt x="14" y="22"/>
                    </a:lnTo>
                    <a:lnTo>
                      <a:pt x="8" y="22"/>
                    </a:lnTo>
                    <a:lnTo>
                      <a:pt x="0" y="32"/>
                    </a:lnTo>
                    <a:lnTo>
                      <a:pt x="5" y="35"/>
                    </a:lnTo>
                    <a:lnTo>
                      <a:pt x="8" y="40"/>
                    </a:lnTo>
                    <a:lnTo>
                      <a:pt x="10" y="49"/>
                    </a:lnTo>
                    <a:lnTo>
                      <a:pt x="14" y="53"/>
                    </a:lnTo>
                    <a:lnTo>
                      <a:pt x="19" y="56"/>
                    </a:lnTo>
                    <a:lnTo>
                      <a:pt x="26" y="64"/>
                    </a:lnTo>
                    <a:lnTo>
                      <a:pt x="34" y="76"/>
                    </a:lnTo>
                    <a:lnTo>
                      <a:pt x="44" y="67"/>
                    </a:lnTo>
                    <a:lnTo>
                      <a:pt x="46" y="62"/>
                    </a:lnTo>
                    <a:lnTo>
                      <a:pt x="49" y="57"/>
                    </a:lnTo>
                    <a:lnTo>
                      <a:pt x="54" y="56"/>
                    </a:lnTo>
                    <a:lnTo>
                      <a:pt x="58" y="53"/>
                    </a:lnTo>
                    <a:lnTo>
                      <a:pt x="73" y="53"/>
                    </a:lnTo>
                    <a:lnTo>
                      <a:pt x="78" y="60"/>
                    </a:lnTo>
                    <a:lnTo>
                      <a:pt x="82" y="69"/>
                    </a:lnTo>
                    <a:lnTo>
                      <a:pt x="81" y="75"/>
                    </a:lnTo>
                    <a:lnTo>
                      <a:pt x="84" y="80"/>
                    </a:lnTo>
                    <a:lnTo>
                      <a:pt x="84" y="88"/>
                    </a:lnTo>
                    <a:lnTo>
                      <a:pt x="89" y="87"/>
                    </a:lnTo>
                    <a:lnTo>
                      <a:pt x="93" y="86"/>
                    </a:lnTo>
                    <a:lnTo>
                      <a:pt x="98" y="84"/>
                    </a:lnTo>
                    <a:lnTo>
                      <a:pt x="105" y="97"/>
                    </a:lnTo>
                    <a:lnTo>
                      <a:pt x="104" y="105"/>
                    </a:lnTo>
                    <a:lnTo>
                      <a:pt x="108" y="109"/>
                    </a:lnTo>
                    <a:lnTo>
                      <a:pt x="113" y="110"/>
                    </a:lnTo>
                    <a:lnTo>
                      <a:pt x="116" y="101"/>
                    </a:lnTo>
                    <a:lnTo>
                      <a:pt x="122" y="102"/>
                    </a:lnTo>
                    <a:lnTo>
                      <a:pt x="125" y="102"/>
                    </a:lnTo>
                    <a:lnTo>
                      <a:pt x="126" y="92"/>
                    </a:lnTo>
                    <a:lnTo>
                      <a:pt x="125" y="89"/>
                    </a:lnTo>
                    <a:lnTo>
                      <a:pt x="126" y="86"/>
                    </a:lnTo>
                    <a:lnTo>
                      <a:pt x="133" y="83"/>
                    </a:lnTo>
                    <a:lnTo>
                      <a:pt x="129" y="67"/>
                    </a:lnTo>
                    <a:lnTo>
                      <a:pt x="125" y="58"/>
                    </a:lnTo>
                    <a:lnTo>
                      <a:pt x="126" y="51"/>
                    </a:lnTo>
                    <a:lnTo>
                      <a:pt x="130" y="49"/>
                    </a:lnTo>
                    <a:lnTo>
                      <a:pt x="124" y="43"/>
                    </a:lnTo>
                    <a:lnTo>
                      <a:pt x="125" y="37"/>
                    </a:lnTo>
                    <a:lnTo>
                      <a:pt x="123" y="35"/>
                    </a:lnTo>
                    <a:lnTo>
                      <a:pt x="119" y="37"/>
                    </a:lnTo>
                    <a:lnTo>
                      <a:pt x="119" y="30"/>
                    </a:lnTo>
                    <a:lnTo>
                      <a:pt x="124" y="25"/>
                    </a:lnTo>
                    <a:lnTo>
                      <a:pt x="116" y="16"/>
                    </a:lnTo>
                    <a:lnTo>
                      <a:pt x="114" y="10"/>
                    </a:lnTo>
                    <a:lnTo>
                      <a:pt x="110" y="6"/>
                    </a:lnTo>
                    <a:lnTo>
                      <a:pt x="106" y="5"/>
                    </a:lnTo>
                    <a:lnTo>
                      <a:pt x="102" y="8"/>
                    </a:lnTo>
                    <a:lnTo>
                      <a:pt x="96" y="11"/>
                    </a:lnTo>
                    <a:lnTo>
                      <a:pt x="91" y="15"/>
                    </a:lnTo>
                    <a:lnTo>
                      <a:pt x="83" y="14"/>
                    </a:lnTo>
                    <a:lnTo>
                      <a:pt x="78" y="8"/>
                    </a:lnTo>
                    <a:lnTo>
                      <a:pt x="75" y="8"/>
                    </a:lnTo>
                    <a:lnTo>
                      <a:pt x="70" y="10"/>
                    </a:lnTo>
                    <a:lnTo>
                      <a:pt x="67" y="10"/>
                    </a:lnTo>
                    <a:lnTo>
                      <a:pt x="66" y="3"/>
                    </a:lnTo>
                    <a:lnTo>
                      <a:pt x="66"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7" name="Google Shape;987;p32"/>
              <p:cNvSpPr/>
              <p:nvPr/>
            </p:nvSpPr>
            <p:spPr>
              <a:xfrm>
                <a:off x="5622920" y="3943149"/>
                <a:ext cx="96091" cy="26207"/>
              </a:xfrm>
              <a:custGeom>
                <a:avLst/>
                <a:gdLst/>
                <a:ahLst/>
                <a:cxnLst/>
                <a:rect l="l" t="t" r="r" b="b"/>
                <a:pathLst>
                  <a:path w="55" h="15" extrusionOk="0">
                    <a:moveTo>
                      <a:pt x="0" y="15"/>
                    </a:moveTo>
                    <a:lnTo>
                      <a:pt x="17" y="15"/>
                    </a:lnTo>
                    <a:lnTo>
                      <a:pt x="22" y="12"/>
                    </a:lnTo>
                    <a:lnTo>
                      <a:pt x="25" y="12"/>
                    </a:lnTo>
                    <a:lnTo>
                      <a:pt x="32" y="8"/>
                    </a:lnTo>
                    <a:lnTo>
                      <a:pt x="39" y="12"/>
                    </a:lnTo>
                    <a:lnTo>
                      <a:pt x="47" y="12"/>
                    </a:lnTo>
                    <a:lnTo>
                      <a:pt x="55" y="8"/>
                    </a:lnTo>
                    <a:lnTo>
                      <a:pt x="51" y="2"/>
                    </a:lnTo>
                    <a:lnTo>
                      <a:pt x="46" y="5"/>
                    </a:lnTo>
                    <a:lnTo>
                      <a:pt x="40" y="5"/>
                    </a:lnTo>
                    <a:lnTo>
                      <a:pt x="33" y="0"/>
                    </a:lnTo>
                    <a:lnTo>
                      <a:pt x="27" y="0"/>
                    </a:lnTo>
                    <a:lnTo>
                      <a:pt x="23" y="5"/>
                    </a:lnTo>
                    <a:lnTo>
                      <a:pt x="3" y="6"/>
                    </a:lnTo>
                    <a:lnTo>
                      <a:pt x="0" y="15"/>
                    </a:lnTo>
                    <a:lnTo>
                      <a:pt x="0" y="1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8" name="Google Shape;988;p32"/>
              <p:cNvSpPr/>
              <p:nvPr/>
            </p:nvSpPr>
            <p:spPr>
              <a:xfrm>
                <a:off x="5628161" y="3988574"/>
                <a:ext cx="94343" cy="57655"/>
              </a:xfrm>
              <a:custGeom>
                <a:avLst/>
                <a:gdLst/>
                <a:ahLst/>
                <a:cxnLst/>
                <a:rect l="l" t="t" r="r" b="b"/>
                <a:pathLst>
                  <a:path w="54" h="33" extrusionOk="0">
                    <a:moveTo>
                      <a:pt x="54" y="1"/>
                    </a:moveTo>
                    <a:lnTo>
                      <a:pt x="21" y="0"/>
                    </a:lnTo>
                    <a:lnTo>
                      <a:pt x="16" y="2"/>
                    </a:lnTo>
                    <a:lnTo>
                      <a:pt x="10" y="1"/>
                    </a:lnTo>
                    <a:lnTo>
                      <a:pt x="0" y="5"/>
                    </a:lnTo>
                    <a:lnTo>
                      <a:pt x="1" y="9"/>
                    </a:lnTo>
                    <a:lnTo>
                      <a:pt x="7" y="14"/>
                    </a:lnTo>
                    <a:lnTo>
                      <a:pt x="7" y="17"/>
                    </a:lnTo>
                    <a:lnTo>
                      <a:pt x="11" y="23"/>
                    </a:lnTo>
                    <a:lnTo>
                      <a:pt x="19" y="24"/>
                    </a:lnTo>
                    <a:lnTo>
                      <a:pt x="28" y="33"/>
                    </a:lnTo>
                    <a:lnTo>
                      <a:pt x="36" y="23"/>
                    </a:lnTo>
                    <a:lnTo>
                      <a:pt x="42" y="23"/>
                    </a:lnTo>
                    <a:lnTo>
                      <a:pt x="46" y="20"/>
                    </a:lnTo>
                    <a:lnTo>
                      <a:pt x="51" y="20"/>
                    </a:lnTo>
                    <a:lnTo>
                      <a:pt x="53" y="17"/>
                    </a:lnTo>
                    <a:lnTo>
                      <a:pt x="52" y="10"/>
                    </a:lnTo>
                    <a:lnTo>
                      <a:pt x="54" y="8"/>
                    </a:lnTo>
                    <a:lnTo>
                      <a:pt x="54" y="1"/>
                    </a:lnTo>
                    <a:lnTo>
                      <a:pt x="54"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9" name="Google Shape;989;p32"/>
              <p:cNvSpPr/>
              <p:nvPr/>
            </p:nvSpPr>
            <p:spPr>
              <a:xfrm>
                <a:off x="5794135" y="4137076"/>
                <a:ext cx="124044" cy="151997"/>
              </a:xfrm>
              <a:custGeom>
                <a:avLst/>
                <a:gdLst/>
                <a:ahLst/>
                <a:cxnLst/>
                <a:rect l="l" t="t" r="r" b="b"/>
                <a:pathLst>
                  <a:path w="71" h="87" extrusionOk="0">
                    <a:moveTo>
                      <a:pt x="55" y="18"/>
                    </a:moveTo>
                    <a:lnTo>
                      <a:pt x="49" y="17"/>
                    </a:lnTo>
                    <a:lnTo>
                      <a:pt x="46" y="26"/>
                    </a:lnTo>
                    <a:lnTo>
                      <a:pt x="41" y="25"/>
                    </a:lnTo>
                    <a:lnTo>
                      <a:pt x="37" y="21"/>
                    </a:lnTo>
                    <a:lnTo>
                      <a:pt x="38" y="13"/>
                    </a:lnTo>
                    <a:lnTo>
                      <a:pt x="31" y="0"/>
                    </a:lnTo>
                    <a:lnTo>
                      <a:pt x="26" y="2"/>
                    </a:lnTo>
                    <a:lnTo>
                      <a:pt x="22" y="3"/>
                    </a:lnTo>
                    <a:lnTo>
                      <a:pt x="14" y="13"/>
                    </a:lnTo>
                    <a:lnTo>
                      <a:pt x="5" y="24"/>
                    </a:lnTo>
                    <a:lnTo>
                      <a:pt x="4" y="30"/>
                    </a:lnTo>
                    <a:lnTo>
                      <a:pt x="0" y="36"/>
                    </a:lnTo>
                    <a:lnTo>
                      <a:pt x="12" y="50"/>
                    </a:lnTo>
                    <a:lnTo>
                      <a:pt x="28" y="61"/>
                    </a:lnTo>
                    <a:lnTo>
                      <a:pt x="44" y="77"/>
                    </a:lnTo>
                    <a:lnTo>
                      <a:pt x="63" y="87"/>
                    </a:lnTo>
                    <a:lnTo>
                      <a:pt x="68" y="87"/>
                    </a:lnTo>
                    <a:lnTo>
                      <a:pt x="70" y="70"/>
                    </a:lnTo>
                    <a:lnTo>
                      <a:pt x="71" y="67"/>
                    </a:lnTo>
                    <a:lnTo>
                      <a:pt x="71" y="59"/>
                    </a:lnTo>
                    <a:lnTo>
                      <a:pt x="63" y="50"/>
                    </a:lnTo>
                    <a:lnTo>
                      <a:pt x="57" y="49"/>
                    </a:lnTo>
                    <a:lnTo>
                      <a:pt x="52" y="43"/>
                    </a:lnTo>
                    <a:lnTo>
                      <a:pt x="56" y="34"/>
                    </a:lnTo>
                    <a:lnTo>
                      <a:pt x="54" y="24"/>
                    </a:lnTo>
                    <a:lnTo>
                      <a:pt x="55" y="18"/>
                    </a:lnTo>
                    <a:lnTo>
                      <a:pt x="55" y="1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32"/>
              <p:cNvSpPr/>
              <p:nvPr/>
            </p:nvSpPr>
            <p:spPr>
              <a:xfrm>
                <a:off x="5773170" y="3539571"/>
                <a:ext cx="522381" cy="541598"/>
              </a:xfrm>
              <a:custGeom>
                <a:avLst/>
                <a:gdLst/>
                <a:ahLst/>
                <a:cxnLst/>
                <a:rect l="l" t="t" r="r" b="b"/>
                <a:pathLst>
                  <a:path w="299" h="310" extrusionOk="0">
                    <a:moveTo>
                      <a:pt x="298" y="121"/>
                    </a:moveTo>
                    <a:lnTo>
                      <a:pt x="278" y="123"/>
                    </a:lnTo>
                    <a:lnTo>
                      <a:pt x="278" y="110"/>
                    </a:lnTo>
                    <a:lnTo>
                      <a:pt x="270" y="107"/>
                    </a:lnTo>
                    <a:lnTo>
                      <a:pt x="259" y="101"/>
                    </a:lnTo>
                    <a:lnTo>
                      <a:pt x="254" y="91"/>
                    </a:lnTo>
                    <a:lnTo>
                      <a:pt x="193" y="46"/>
                    </a:lnTo>
                    <a:lnTo>
                      <a:pt x="133" y="0"/>
                    </a:lnTo>
                    <a:lnTo>
                      <a:pt x="106" y="1"/>
                    </a:lnTo>
                    <a:lnTo>
                      <a:pt x="114" y="90"/>
                    </a:lnTo>
                    <a:lnTo>
                      <a:pt x="122" y="180"/>
                    </a:lnTo>
                    <a:lnTo>
                      <a:pt x="125" y="183"/>
                    </a:lnTo>
                    <a:lnTo>
                      <a:pt x="121" y="197"/>
                    </a:lnTo>
                    <a:lnTo>
                      <a:pt x="48" y="197"/>
                    </a:lnTo>
                    <a:lnTo>
                      <a:pt x="45" y="202"/>
                    </a:lnTo>
                    <a:lnTo>
                      <a:pt x="38" y="201"/>
                    </a:lnTo>
                    <a:lnTo>
                      <a:pt x="28" y="205"/>
                    </a:lnTo>
                    <a:lnTo>
                      <a:pt x="15" y="199"/>
                    </a:lnTo>
                    <a:lnTo>
                      <a:pt x="9" y="200"/>
                    </a:lnTo>
                    <a:lnTo>
                      <a:pt x="6" y="212"/>
                    </a:lnTo>
                    <a:lnTo>
                      <a:pt x="0" y="216"/>
                    </a:lnTo>
                    <a:lnTo>
                      <a:pt x="0" y="228"/>
                    </a:lnTo>
                    <a:lnTo>
                      <a:pt x="4" y="240"/>
                    </a:lnTo>
                    <a:lnTo>
                      <a:pt x="11" y="246"/>
                    </a:lnTo>
                    <a:lnTo>
                      <a:pt x="12" y="254"/>
                    </a:lnTo>
                    <a:lnTo>
                      <a:pt x="11" y="261"/>
                    </a:lnTo>
                    <a:lnTo>
                      <a:pt x="12" y="268"/>
                    </a:lnTo>
                    <a:lnTo>
                      <a:pt x="15" y="268"/>
                    </a:lnTo>
                    <a:lnTo>
                      <a:pt x="20" y="266"/>
                    </a:lnTo>
                    <a:lnTo>
                      <a:pt x="23" y="266"/>
                    </a:lnTo>
                    <a:lnTo>
                      <a:pt x="28" y="272"/>
                    </a:lnTo>
                    <a:lnTo>
                      <a:pt x="36" y="273"/>
                    </a:lnTo>
                    <a:lnTo>
                      <a:pt x="41" y="269"/>
                    </a:lnTo>
                    <a:lnTo>
                      <a:pt x="47" y="266"/>
                    </a:lnTo>
                    <a:lnTo>
                      <a:pt x="51" y="263"/>
                    </a:lnTo>
                    <a:lnTo>
                      <a:pt x="55" y="264"/>
                    </a:lnTo>
                    <a:lnTo>
                      <a:pt x="59" y="268"/>
                    </a:lnTo>
                    <a:lnTo>
                      <a:pt x="61" y="274"/>
                    </a:lnTo>
                    <a:lnTo>
                      <a:pt x="69" y="283"/>
                    </a:lnTo>
                    <a:lnTo>
                      <a:pt x="64" y="288"/>
                    </a:lnTo>
                    <a:lnTo>
                      <a:pt x="64" y="295"/>
                    </a:lnTo>
                    <a:lnTo>
                      <a:pt x="68" y="293"/>
                    </a:lnTo>
                    <a:lnTo>
                      <a:pt x="70" y="295"/>
                    </a:lnTo>
                    <a:lnTo>
                      <a:pt x="69" y="301"/>
                    </a:lnTo>
                    <a:lnTo>
                      <a:pt x="75" y="307"/>
                    </a:lnTo>
                    <a:lnTo>
                      <a:pt x="77" y="305"/>
                    </a:lnTo>
                    <a:lnTo>
                      <a:pt x="82" y="309"/>
                    </a:lnTo>
                    <a:lnTo>
                      <a:pt x="96" y="309"/>
                    </a:lnTo>
                    <a:lnTo>
                      <a:pt x="99" y="302"/>
                    </a:lnTo>
                    <a:lnTo>
                      <a:pt x="103" y="303"/>
                    </a:lnTo>
                    <a:lnTo>
                      <a:pt x="108" y="301"/>
                    </a:lnTo>
                    <a:lnTo>
                      <a:pt x="111" y="310"/>
                    </a:lnTo>
                    <a:lnTo>
                      <a:pt x="115" y="307"/>
                    </a:lnTo>
                    <a:lnTo>
                      <a:pt x="123" y="304"/>
                    </a:lnTo>
                    <a:lnTo>
                      <a:pt x="121" y="292"/>
                    </a:lnTo>
                    <a:lnTo>
                      <a:pt x="127" y="283"/>
                    </a:lnTo>
                    <a:lnTo>
                      <a:pt x="126" y="276"/>
                    </a:lnTo>
                    <a:lnTo>
                      <a:pt x="141" y="259"/>
                    </a:lnTo>
                    <a:lnTo>
                      <a:pt x="143" y="244"/>
                    </a:lnTo>
                    <a:lnTo>
                      <a:pt x="148" y="239"/>
                    </a:lnTo>
                    <a:lnTo>
                      <a:pt x="157" y="242"/>
                    </a:lnTo>
                    <a:lnTo>
                      <a:pt x="165" y="238"/>
                    </a:lnTo>
                    <a:lnTo>
                      <a:pt x="167" y="233"/>
                    </a:lnTo>
                    <a:lnTo>
                      <a:pt x="181" y="223"/>
                    </a:lnTo>
                    <a:lnTo>
                      <a:pt x="185" y="217"/>
                    </a:lnTo>
                    <a:lnTo>
                      <a:pt x="202" y="208"/>
                    </a:lnTo>
                    <a:lnTo>
                      <a:pt x="212" y="205"/>
                    </a:lnTo>
                    <a:lnTo>
                      <a:pt x="216" y="209"/>
                    </a:lnTo>
                    <a:lnTo>
                      <a:pt x="228" y="209"/>
                    </a:lnTo>
                    <a:lnTo>
                      <a:pt x="240" y="208"/>
                    </a:lnTo>
                    <a:lnTo>
                      <a:pt x="246" y="201"/>
                    </a:lnTo>
                    <a:lnTo>
                      <a:pt x="271" y="199"/>
                    </a:lnTo>
                    <a:lnTo>
                      <a:pt x="287" y="196"/>
                    </a:lnTo>
                    <a:lnTo>
                      <a:pt x="289" y="183"/>
                    </a:lnTo>
                    <a:lnTo>
                      <a:pt x="299" y="169"/>
                    </a:lnTo>
                    <a:lnTo>
                      <a:pt x="298" y="121"/>
                    </a:lnTo>
                    <a:lnTo>
                      <a:pt x="298" y="12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1" name="Google Shape;991;p32"/>
              <p:cNvSpPr/>
              <p:nvPr/>
            </p:nvSpPr>
            <p:spPr>
              <a:xfrm>
                <a:off x="5622920" y="3452216"/>
                <a:ext cx="382614" cy="464726"/>
              </a:xfrm>
              <a:custGeom>
                <a:avLst/>
                <a:gdLst/>
                <a:ahLst/>
                <a:cxnLst/>
                <a:rect l="l" t="t" r="r" b="b"/>
                <a:pathLst>
                  <a:path w="219" h="266" extrusionOk="0">
                    <a:moveTo>
                      <a:pt x="219" y="50"/>
                    </a:moveTo>
                    <a:lnTo>
                      <a:pt x="153" y="0"/>
                    </a:lnTo>
                    <a:lnTo>
                      <a:pt x="152" y="32"/>
                    </a:lnTo>
                    <a:lnTo>
                      <a:pt x="94" y="31"/>
                    </a:lnTo>
                    <a:lnTo>
                      <a:pt x="93" y="84"/>
                    </a:lnTo>
                    <a:lnTo>
                      <a:pt x="76" y="85"/>
                    </a:lnTo>
                    <a:lnTo>
                      <a:pt x="72" y="96"/>
                    </a:lnTo>
                    <a:lnTo>
                      <a:pt x="75" y="126"/>
                    </a:lnTo>
                    <a:lnTo>
                      <a:pt x="4" y="126"/>
                    </a:lnTo>
                    <a:lnTo>
                      <a:pt x="0" y="133"/>
                    </a:lnTo>
                    <a:lnTo>
                      <a:pt x="9" y="142"/>
                    </a:lnTo>
                    <a:lnTo>
                      <a:pt x="14" y="152"/>
                    </a:lnTo>
                    <a:lnTo>
                      <a:pt x="12" y="162"/>
                    </a:lnTo>
                    <a:lnTo>
                      <a:pt x="14" y="173"/>
                    </a:lnTo>
                    <a:lnTo>
                      <a:pt x="15" y="193"/>
                    </a:lnTo>
                    <a:lnTo>
                      <a:pt x="12" y="212"/>
                    </a:lnTo>
                    <a:lnTo>
                      <a:pt x="7" y="223"/>
                    </a:lnTo>
                    <a:lnTo>
                      <a:pt x="8" y="234"/>
                    </a:lnTo>
                    <a:lnTo>
                      <a:pt x="15" y="228"/>
                    </a:lnTo>
                    <a:lnTo>
                      <a:pt x="24" y="229"/>
                    </a:lnTo>
                    <a:lnTo>
                      <a:pt x="33" y="225"/>
                    </a:lnTo>
                    <a:lnTo>
                      <a:pt x="43" y="225"/>
                    </a:lnTo>
                    <a:lnTo>
                      <a:pt x="51" y="230"/>
                    </a:lnTo>
                    <a:lnTo>
                      <a:pt x="64" y="236"/>
                    </a:lnTo>
                    <a:lnTo>
                      <a:pt x="74" y="251"/>
                    </a:lnTo>
                    <a:lnTo>
                      <a:pt x="86" y="266"/>
                    </a:lnTo>
                    <a:lnTo>
                      <a:pt x="92" y="262"/>
                    </a:lnTo>
                    <a:lnTo>
                      <a:pt x="95" y="250"/>
                    </a:lnTo>
                    <a:lnTo>
                      <a:pt x="101" y="249"/>
                    </a:lnTo>
                    <a:lnTo>
                      <a:pt x="114" y="255"/>
                    </a:lnTo>
                    <a:lnTo>
                      <a:pt x="124" y="251"/>
                    </a:lnTo>
                    <a:lnTo>
                      <a:pt x="131" y="252"/>
                    </a:lnTo>
                    <a:lnTo>
                      <a:pt x="134" y="247"/>
                    </a:lnTo>
                    <a:lnTo>
                      <a:pt x="207" y="247"/>
                    </a:lnTo>
                    <a:lnTo>
                      <a:pt x="211" y="233"/>
                    </a:lnTo>
                    <a:lnTo>
                      <a:pt x="208" y="230"/>
                    </a:lnTo>
                    <a:lnTo>
                      <a:pt x="200" y="140"/>
                    </a:lnTo>
                    <a:lnTo>
                      <a:pt x="192" y="51"/>
                    </a:lnTo>
                    <a:lnTo>
                      <a:pt x="219" y="50"/>
                    </a:lnTo>
                    <a:lnTo>
                      <a:pt x="219" y="5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2" name="Google Shape;992;p32"/>
              <p:cNvSpPr/>
              <p:nvPr/>
            </p:nvSpPr>
            <p:spPr>
              <a:xfrm>
                <a:off x="6169759" y="3595478"/>
                <a:ext cx="490933" cy="428038"/>
              </a:xfrm>
              <a:custGeom>
                <a:avLst/>
                <a:gdLst/>
                <a:ahLst/>
                <a:cxnLst/>
                <a:rect l="l" t="t" r="r" b="b"/>
                <a:pathLst>
                  <a:path w="281" h="245" extrusionOk="0">
                    <a:moveTo>
                      <a:pt x="238" y="9"/>
                    </a:moveTo>
                    <a:lnTo>
                      <a:pt x="209" y="0"/>
                    </a:lnTo>
                    <a:lnTo>
                      <a:pt x="148" y="39"/>
                    </a:lnTo>
                    <a:lnTo>
                      <a:pt x="97" y="80"/>
                    </a:lnTo>
                    <a:lnTo>
                      <a:pt x="71" y="89"/>
                    </a:lnTo>
                    <a:lnTo>
                      <a:pt x="72" y="137"/>
                    </a:lnTo>
                    <a:lnTo>
                      <a:pt x="62" y="151"/>
                    </a:lnTo>
                    <a:lnTo>
                      <a:pt x="60" y="164"/>
                    </a:lnTo>
                    <a:lnTo>
                      <a:pt x="44" y="167"/>
                    </a:lnTo>
                    <a:lnTo>
                      <a:pt x="19" y="169"/>
                    </a:lnTo>
                    <a:lnTo>
                      <a:pt x="13" y="176"/>
                    </a:lnTo>
                    <a:lnTo>
                      <a:pt x="1" y="177"/>
                    </a:lnTo>
                    <a:lnTo>
                      <a:pt x="0" y="187"/>
                    </a:lnTo>
                    <a:lnTo>
                      <a:pt x="2" y="197"/>
                    </a:lnTo>
                    <a:lnTo>
                      <a:pt x="12" y="210"/>
                    </a:lnTo>
                    <a:lnTo>
                      <a:pt x="13" y="220"/>
                    </a:lnTo>
                    <a:lnTo>
                      <a:pt x="34" y="225"/>
                    </a:lnTo>
                    <a:lnTo>
                      <a:pt x="34" y="239"/>
                    </a:lnTo>
                    <a:lnTo>
                      <a:pt x="40" y="233"/>
                    </a:lnTo>
                    <a:lnTo>
                      <a:pt x="46" y="233"/>
                    </a:lnTo>
                    <a:lnTo>
                      <a:pt x="60" y="245"/>
                    </a:lnTo>
                    <a:lnTo>
                      <a:pt x="61" y="226"/>
                    </a:lnTo>
                    <a:lnTo>
                      <a:pt x="66" y="218"/>
                    </a:lnTo>
                    <a:lnTo>
                      <a:pt x="69" y="206"/>
                    </a:lnTo>
                    <a:lnTo>
                      <a:pt x="74" y="202"/>
                    </a:lnTo>
                    <a:lnTo>
                      <a:pt x="93" y="199"/>
                    </a:lnTo>
                    <a:lnTo>
                      <a:pt x="111" y="207"/>
                    </a:lnTo>
                    <a:lnTo>
                      <a:pt x="118" y="215"/>
                    </a:lnTo>
                    <a:lnTo>
                      <a:pt x="128" y="215"/>
                    </a:lnTo>
                    <a:lnTo>
                      <a:pt x="136" y="210"/>
                    </a:lnTo>
                    <a:lnTo>
                      <a:pt x="158" y="221"/>
                    </a:lnTo>
                    <a:lnTo>
                      <a:pt x="168" y="220"/>
                    </a:lnTo>
                    <a:lnTo>
                      <a:pt x="179" y="211"/>
                    </a:lnTo>
                    <a:lnTo>
                      <a:pt x="189" y="212"/>
                    </a:lnTo>
                    <a:lnTo>
                      <a:pt x="194" y="209"/>
                    </a:lnTo>
                    <a:lnTo>
                      <a:pt x="204" y="210"/>
                    </a:lnTo>
                    <a:lnTo>
                      <a:pt x="218" y="216"/>
                    </a:lnTo>
                    <a:lnTo>
                      <a:pt x="232" y="205"/>
                    </a:lnTo>
                    <a:lnTo>
                      <a:pt x="237" y="206"/>
                    </a:lnTo>
                    <a:lnTo>
                      <a:pt x="249" y="229"/>
                    </a:lnTo>
                    <a:lnTo>
                      <a:pt x="252" y="228"/>
                    </a:lnTo>
                    <a:lnTo>
                      <a:pt x="253" y="221"/>
                    </a:lnTo>
                    <a:lnTo>
                      <a:pt x="258" y="220"/>
                    </a:lnTo>
                    <a:lnTo>
                      <a:pt x="260" y="210"/>
                    </a:lnTo>
                    <a:lnTo>
                      <a:pt x="248" y="210"/>
                    </a:lnTo>
                    <a:lnTo>
                      <a:pt x="248" y="196"/>
                    </a:lnTo>
                    <a:lnTo>
                      <a:pt x="240" y="189"/>
                    </a:lnTo>
                    <a:lnTo>
                      <a:pt x="248" y="161"/>
                    </a:lnTo>
                    <a:lnTo>
                      <a:pt x="271" y="142"/>
                    </a:lnTo>
                    <a:lnTo>
                      <a:pt x="271" y="115"/>
                    </a:lnTo>
                    <a:lnTo>
                      <a:pt x="277" y="73"/>
                    </a:lnTo>
                    <a:lnTo>
                      <a:pt x="281" y="64"/>
                    </a:lnTo>
                    <a:lnTo>
                      <a:pt x="273" y="57"/>
                    </a:lnTo>
                    <a:lnTo>
                      <a:pt x="273" y="50"/>
                    </a:lnTo>
                    <a:lnTo>
                      <a:pt x="266" y="45"/>
                    </a:lnTo>
                    <a:lnTo>
                      <a:pt x="261" y="12"/>
                    </a:lnTo>
                    <a:lnTo>
                      <a:pt x="248" y="20"/>
                    </a:lnTo>
                    <a:lnTo>
                      <a:pt x="238" y="9"/>
                    </a:lnTo>
                    <a:lnTo>
                      <a:pt x="238"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3" name="Google Shape;993;p32"/>
              <p:cNvSpPr/>
              <p:nvPr/>
            </p:nvSpPr>
            <p:spPr>
              <a:xfrm>
                <a:off x="6246631" y="3943149"/>
                <a:ext cx="377372" cy="349418"/>
              </a:xfrm>
              <a:custGeom>
                <a:avLst/>
                <a:gdLst/>
                <a:ahLst/>
                <a:cxnLst/>
                <a:rect l="l" t="t" r="r" b="b"/>
                <a:pathLst>
                  <a:path w="216" h="200" extrusionOk="0">
                    <a:moveTo>
                      <a:pt x="208" y="29"/>
                    </a:moveTo>
                    <a:lnTo>
                      <a:pt x="205" y="30"/>
                    </a:lnTo>
                    <a:lnTo>
                      <a:pt x="193" y="7"/>
                    </a:lnTo>
                    <a:lnTo>
                      <a:pt x="188" y="6"/>
                    </a:lnTo>
                    <a:lnTo>
                      <a:pt x="174" y="17"/>
                    </a:lnTo>
                    <a:lnTo>
                      <a:pt x="160" y="11"/>
                    </a:lnTo>
                    <a:lnTo>
                      <a:pt x="150" y="10"/>
                    </a:lnTo>
                    <a:lnTo>
                      <a:pt x="145" y="13"/>
                    </a:lnTo>
                    <a:lnTo>
                      <a:pt x="135" y="12"/>
                    </a:lnTo>
                    <a:lnTo>
                      <a:pt x="124" y="21"/>
                    </a:lnTo>
                    <a:lnTo>
                      <a:pt x="114" y="22"/>
                    </a:lnTo>
                    <a:lnTo>
                      <a:pt x="92" y="11"/>
                    </a:lnTo>
                    <a:lnTo>
                      <a:pt x="84" y="16"/>
                    </a:lnTo>
                    <a:lnTo>
                      <a:pt x="74" y="16"/>
                    </a:lnTo>
                    <a:lnTo>
                      <a:pt x="67" y="8"/>
                    </a:lnTo>
                    <a:lnTo>
                      <a:pt x="49" y="0"/>
                    </a:lnTo>
                    <a:lnTo>
                      <a:pt x="30" y="3"/>
                    </a:lnTo>
                    <a:lnTo>
                      <a:pt x="25" y="7"/>
                    </a:lnTo>
                    <a:lnTo>
                      <a:pt x="22" y="19"/>
                    </a:lnTo>
                    <a:lnTo>
                      <a:pt x="17" y="27"/>
                    </a:lnTo>
                    <a:lnTo>
                      <a:pt x="16" y="46"/>
                    </a:lnTo>
                    <a:lnTo>
                      <a:pt x="16" y="53"/>
                    </a:lnTo>
                    <a:lnTo>
                      <a:pt x="19" y="65"/>
                    </a:lnTo>
                    <a:lnTo>
                      <a:pt x="16" y="73"/>
                    </a:lnTo>
                    <a:lnTo>
                      <a:pt x="18" y="79"/>
                    </a:lnTo>
                    <a:lnTo>
                      <a:pt x="9" y="92"/>
                    </a:lnTo>
                    <a:lnTo>
                      <a:pt x="4" y="98"/>
                    </a:lnTo>
                    <a:lnTo>
                      <a:pt x="0" y="111"/>
                    </a:lnTo>
                    <a:lnTo>
                      <a:pt x="1" y="125"/>
                    </a:lnTo>
                    <a:lnTo>
                      <a:pt x="0" y="158"/>
                    </a:lnTo>
                    <a:lnTo>
                      <a:pt x="16" y="158"/>
                    </a:lnTo>
                    <a:lnTo>
                      <a:pt x="30" y="158"/>
                    </a:lnTo>
                    <a:lnTo>
                      <a:pt x="42" y="172"/>
                    </a:lnTo>
                    <a:lnTo>
                      <a:pt x="49" y="187"/>
                    </a:lnTo>
                    <a:lnTo>
                      <a:pt x="58" y="200"/>
                    </a:lnTo>
                    <a:lnTo>
                      <a:pt x="73" y="200"/>
                    </a:lnTo>
                    <a:lnTo>
                      <a:pt x="80" y="196"/>
                    </a:lnTo>
                    <a:lnTo>
                      <a:pt x="87" y="197"/>
                    </a:lnTo>
                    <a:lnTo>
                      <a:pt x="106" y="189"/>
                    </a:lnTo>
                    <a:lnTo>
                      <a:pt x="111" y="175"/>
                    </a:lnTo>
                    <a:lnTo>
                      <a:pt x="119" y="155"/>
                    </a:lnTo>
                    <a:lnTo>
                      <a:pt x="125" y="154"/>
                    </a:lnTo>
                    <a:lnTo>
                      <a:pt x="136" y="142"/>
                    </a:lnTo>
                    <a:lnTo>
                      <a:pt x="142" y="142"/>
                    </a:lnTo>
                    <a:lnTo>
                      <a:pt x="153" y="150"/>
                    </a:lnTo>
                    <a:lnTo>
                      <a:pt x="165" y="143"/>
                    </a:lnTo>
                    <a:lnTo>
                      <a:pt x="167" y="135"/>
                    </a:lnTo>
                    <a:lnTo>
                      <a:pt x="171" y="126"/>
                    </a:lnTo>
                    <a:lnTo>
                      <a:pt x="174" y="116"/>
                    </a:lnTo>
                    <a:lnTo>
                      <a:pt x="184" y="107"/>
                    </a:lnTo>
                    <a:lnTo>
                      <a:pt x="187" y="93"/>
                    </a:lnTo>
                    <a:lnTo>
                      <a:pt x="191" y="88"/>
                    </a:lnTo>
                    <a:lnTo>
                      <a:pt x="193" y="77"/>
                    </a:lnTo>
                    <a:lnTo>
                      <a:pt x="198" y="64"/>
                    </a:lnTo>
                    <a:lnTo>
                      <a:pt x="213" y="48"/>
                    </a:lnTo>
                    <a:lnTo>
                      <a:pt x="214" y="41"/>
                    </a:lnTo>
                    <a:lnTo>
                      <a:pt x="216" y="37"/>
                    </a:lnTo>
                    <a:lnTo>
                      <a:pt x="208" y="29"/>
                    </a:lnTo>
                    <a:lnTo>
                      <a:pt x="208" y="2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4" name="Google Shape;994;p32"/>
              <p:cNvSpPr/>
              <p:nvPr/>
            </p:nvSpPr>
            <p:spPr>
              <a:xfrm>
                <a:off x="5600208" y="3845312"/>
                <a:ext cx="193928" cy="153744"/>
              </a:xfrm>
              <a:custGeom>
                <a:avLst/>
                <a:gdLst/>
                <a:ahLst/>
                <a:cxnLst/>
                <a:rect l="l" t="t" r="r" b="b"/>
                <a:pathLst>
                  <a:path w="111" h="88" extrusionOk="0">
                    <a:moveTo>
                      <a:pt x="99" y="41"/>
                    </a:moveTo>
                    <a:lnTo>
                      <a:pt x="87" y="26"/>
                    </a:lnTo>
                    <a:lnTo>
                      <a:pt x="77" y="11"/>
                    </a:lnTo>
                    <a:lnTo>
                      <a:pt x="64" y="5"/>
                    </a:lnTo>
                    <a:lnTo>
                      <a:pt x="56" y="0"/>
                    </a:lnTo>
                    <a:lnTo>
                      <a:pt x="46" y="0"/>
                    </a:lnTo>
                    <a:lnTo>
                      <a:pt x="37" y="4"/>
                    </a:lnTo>
                    <a:lnTo>
                      <a:pt x="28" y="3"/>
                    </a:lnTo>
                    <a:lnTo>
                      <a:pt x="21" y="9"/>
                    </a:lnTo>
                    <a:lnTo>
                      <a:pt x="17" y="20"/>
                    </a:lnTo>
                    <a:lnTo>
                      <a:pt x="8" y="34"/>
                    </a:lnTo>
                    <a:lnTo>
                      <a:pt x="0" y="38"/>
                    </a:lnTo>
                    <a:lnTo>
                      <a:pt x="9" y="46"/>
                    </a:lnTo>
                    <a:lnTo>
                      <a:pt x="16" y="62"/>
                    </a:lnTo>
                    <a:lnTo>
                      <a:pt x="36" y="61"/>
                    </a:lnTo>
                    <a:lnTo>
                      <a:pt x="40" y="56"/>
                    </a:lnTo>
                    <a:lnTo>
                      <a:pt x="46" y="56"/>
                    </a:lnTo>
                    <a:lnTo>
                      <a:pt x="53" y="61"/>
                    </a:lnTo>
                    <a:lnTo>
                      <a:pt x="59" y="61"/>
                    </a:lnTo>
                    <a:lnTo>
                      <a:pt x="64" y="58"/>
                    </a:lnTo>
                    <a:lnTo>
                      <a:pt x="68" y="64"/>
                    </a:lnTo>
                    <a:lnTo>
                      <a:pt x="60" y="68"/>
                    </a:lnTo>
                    <a:lnTo>
                      <a:pt x="52" y="68"/>
                    </a:lnTo>
                    <a:lnTo>
                      <a:pt x="45" y="64"/>
                    </a:lnTo>
                    <a:lnTo>
                      <a:pt x="38" y="68"/>
                    </a:lnTo>
                    <a:lnTo>
                      <a:pt x="35" y="68"/>
                    </a:lnTo>
                    <a:lnTo>
                      <a:pt x="30" y="71"/>
                    </a:lnTo>
                    <a:lnTo>
                      <a:pt x="13" y="71"/>
                    </a:lnTo>
                    <a:lnTo>
                      <a:pt x="16" y="87"/>
                    </a:lnTo>
                    <a:lnTo>
                      <a:pt x="26" y="83"/>
                    </a:lnTo>
                    <a:lnTo>
                      <a:pt x="32" y="84"/>
                    </a:lnTo>
                    <a:lnTo>
                      <a:pt x="37" y="82"/>
                    </a:lnTo>
                    <a:lnTo>
                      <a:pt x="70" y="83"/>
                    </a:lnTo>
                    <a:lnTo>
                      <a:pt x="79" y="83"/>
                    </a:lnTo>
                    <a:lnTo>
                      <a:pt x="92" y="88"/>
                    </a:lnTo>
                    <a:lnTo>
                      <a:pt x="97" y="88"/>
                    </a:lnTo>
                    <a:lnTo>
                      <a:pt x="98" y="86"/>
                    </a:lnTo>
                    <a:lnTo>
                      <a:pt x="108" y="87"/>
                    </a:lnTo>
                    <a:lnTo>
                      <a:pt x="110" y="86"/>
                    </a:lnTo>
                    <a:lnTo>
                      <a:pt x="111" y="79"/>
                    </a:lnTo>
                    <a:lnTo>
                      <a:pt x="110" y="71"/>
                    </a:lnTo>
                    <a:lnTo>
                      <a:pt x="103" y="65"/>
                    </a:lnTo>
                    <a:lnTo>
                      <a:pt x="99" y="53"/>
                    </a:lnTo>
                    <a:lnTo>
                      <a:pt x="99" y="41"/>
                    </a:lnTo>
                    <a:lnTo>
                      <a:pt x="99" y="4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995;p32"/>
              <p:cNvSpPr/>
              <p:nvPr/>
            </p:nvSpPr>
            <p:spPr>
              <a:xfrm>
                <a:off x="5736481" y="4082917"/>
                <a:ext cx="96091" cy="117056"/>
              </a:xfrm>
              <a:custGeom>
                <a:avLst/>
                <a:gdLst/>
                <a:ahLst/>
                <a:cxnLst/>
                <a:rect l="l" t="t" r="r" b="b"/>
                <a:pathLst>
                  <a:path w="55" h="67" extrusionOk="0">
                    <a:moveTo>
                      <a:pt x="55" y="34"/>
                    </a:moveTo>
                    <a:lnTo>
                      <a:pt x="50" y="35"/>
                    </a:lnTo>
                    <a:lnTo>
                      <a:pt x="50" y="27"/>
                    </a:lnTo>
                    <a:lnTo>
                      <a:pt x="47" y="22"/>
                    </a:lnTo>
                    <a:lnTo>
                      <a:pt x="48" y="16"/>
                    </a:lnTo>
                    <a:lnTo>
                      <a:pt x="44" y="7"/>
                    </a:lnTo>
                    <a:lnTo>
                      <a:pt x="39" y="0"/>
                    </a:lnTo>
                    <a:lnTo>
                      <a:pt x="24" y="0"/>
                    </a:lnTo>
                    <a:lnTo>
                      <a:pt x="20" y="3"/>
                    </a:lnTo>
                    <a:lnTo>
                      <a:pt x="15" y="4"/>
                    </a:lnTo>
                    <a:lnTo>
                      <a:pt x="12" y="9"/>
                    </a:lnTo>
                    <a:lnTo>
                      <a:pt x="10" y="14"/>
                    </a:lnTo>
                    <a:lnTo>
                      <a:pt x="0" y="23"/>
                    </a:lnTo>
                    <a:lnTo>
                      <a:pt x="2" y="39"/>
                    </a:lnTo>
                    <a:lnTo>
                      <a:pt x="5" y="46"/>
                    </a:lnTo>
                    <a:lnTo>
                      <a:pt x="15" y="58"/>
                    </a:lnTo>
                    <a:lnTo>
                      <a:pt x="28" y="66"/>
                    </a:lnTo>
                    <a:lnTo>
                      <a:pt x="33" y="67"/>
                    </a:lnTo>
                    <a:lnTo>
                      <a:pt x="37" y="61"/>
                    </a:lnTo>
                    <a:lnTo>
                      <a:pt x="38" y="55"/>
                    </a:lnTo>
                    <a:lnTo>
                      <a:pt x="47" y="44"/>
                    </a:lnTo>
                    <a:lnTo>
                      <a:pt x="55" y="34"/>
                    </a:lnTo>
                    <a:lnTo>
                      <a:pt x="55" y="3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6" name="Google Shape;996;p32"/>
              <p:cNvSpPr/>
              <p:nvPr/>
            </p:nvSpPr>
            <p:spPr>
              <a:xfrm>
                <a:off x="6157530" y="4046227"/>
                <a:ext cx="62895" cy="185192"/>
              </a:xfrm>
              <a:custGeom>
                <a:avLst/>
                <a:gdLst/>
                <a:ahLst/>
                <a:cxnLst/>
                <a:rect l="l" t="t" r="r" b="b"/>
                <a:pathLst>
                  <a:path w="36" h="106" extrusionOk="0">
                    <a:moveTo>
                      <a:pt x="18" y="1"/>
                    </a:moveTo>
                    <a:lnTo>
                      <a:pt x="2" y="0"/>
                    </a:lnTo>
                    <a:lnTo>
                      <a:pt x="0" y="7"/>
                    </a:lnTo>
                    <a:lnTo>
                      <a:pt x="8" y="18"/>
                    </a:lnTo>
                    <a:lnTo>
                      <a:pt x="8" y="33"/>
                    </a:lnTo>
                    <a:lnTo>
                      <a:pt x="10" y="49"/>
                    </a:lnTo>
                    <a:lnTo>
                      <a:pt x="14" y="57"/>
                    </a:lnTo>
                    <a:lnTo>
                      <a:pt x="10" y="75"/>
                    </a:lnTo>
                    <a:lnTo>
                      <a:pt x="12" y="86"/>
                    </a:lnTo>
                    <a:lnTo>
                      <a:pt x="17" y="99"/>
                    </a:lnTo>
                    <a:lnTo>
                      <a:pt x="20" y="106"/>
                    </a:lnTo>
                    <a:lnTo>
                      <a:pt x="36" y="102"/>
                    </a:lnTo>
                    <a:lnTo>
                      <a:pt x="31" y="87"/>
                    </a:lnTo>
                    <a:lnTo>
                      <a:pt x="31" y="40"/>
                    </a:lnTo>
                    <a:lnTo>
                      <a:pt x="28" y="35"/>
                    </a:lnTo>
                    <a:lnTo>
                      <a:pt x="27" y="25"/>
                    </a:lnTo>
                    <a:lnTo>
                      <a:pt x="21" y="18"/>
                    </a:lnTo>
                    <a:lnTo>
                      <a:pt x="15" y="11"/>
                    </a:lnTo>
                    <a:lnTo>
                      <a:pt x="18" y="1"/>
                    </a:lnTo>
                    <a:lnTo>
                      <a:pt x="18"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97" name="Google Shape;997;p32"/>
            <p:cNvGrpSpPr/>
            <p:nvPr/>
          </p:nvGrpSpPr>
          <p:grpSpPr>
            <a:xfrm>
              <a:off x="8299907" y="3171914"/>
              <a:ext cx="1177539" cy="1182781"/>
              <a:chOff x="7998965" y="3046891"/>
              <a:chExt cx="1177539" cy="1182781"/>
            </a:xfrm>
          </p:grpSpPr>
          <p:sp>
            <p:nvSpPr>
              <p:cNvPr id="998" name="Google Shape;998;p32"/>
              <p:cNvSpPr/>
              <p:nvPr/>
            </p:nvSpPr>
            <p:spPr>
              <a:xfrm>
                <a:off x="8708284" y="4089905"/>
                <a:ext cx="66389" cy="139767"/>
              </a:xfrm>
              <a:custGeom>
                <a:avLst/>
                <a:gdLst/>
                <a:ahLst/>
                <a:cxnLst/>
                <a:rect l="l" t="t" r="r" b="b"/>
                <a:pathLst>
                  <a:path w="38" h="80" extrusionOk="0">
                    <a:moveTo>
                      <a:pt x="29" y="75"/>
                    </a:moveTo>
                    <a:lnTo>
                      <a:pt x="37" y="70"/>
                    </a:lnTo>
                    <a:lnTo>
                      <a:pt x="38" y="48"/>
                    </a:lnTo>
                    <a:lnTo>
                      <a:pt x="29" y="26"/>
                    </a:lnTo>
                    <a:lnTo>
                      <a:pt x="19" y="12"/>
                    </a:lnTo>
                    <a:lnTo>
                      <a:pt x="6" y="0"/>
                    </a:lnTo>
                    <a:lnTo>
                      <a:pt x="0" y="34"/>
                    </a:lnTo>
                    <a:lnTo>
                      <a:pt x="4" y="64"/>
                    </a:lnTo>
                    <a:lnTo>
                      <a:pt x="13" y="80"/>
                    </a:lnTo>
                    <a:lnTo>
                      <a:pt x="29" y="75"/>
                    </a:lnTo>
                    <a:lnTo>
                      <a:pt x="29" y="7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99" name="Google Shape;999;p32"/>
              <p:cNvGrpSpPr/>
              <p:nvPr/>
            </p:nvGrpSpPr>
            <p:grpSpPr>
              <a:xfrm>
                <a:off x="7998965" y="3046891"/>
                <a:ext cx="1177539" cy="1111151"/>
                <a:chOff x="7998965" y="3046891"/>
                <a:chExt cx="1177539" cy="1111151"/>
              </a:xfrm>
            </p:grpSpPr>
            <p:sp>
              <p:nvSpPr>
                <p:cNvPr id="1000" name="Google Shape;1000;p32"/>
                <p:cNvSpPr/>
                <p:nvPr/>
              </p:nvSpPr>
              <p:spPr>
                <a:xfrm>
                  <a:off x="8907452" y="3487158"/>
                  <a:ext cx="164227" cy="209651"/>
                </a:xfrm>
                <a:custGeom>
                  <a:avLst/>
                  <a:gdLst/>
                  <a:ahLst/>
                  <a:cxnLst/>
                  <a:rect l="l" t="t" r="r" b="b"/>
                  <a:pathLst>
                    <a:path w="94" h="120" extrusionOk="0">
                      <a:moveTo>
                        <a:pt x="92" y="91"/>
                      </a:moveTo>
                      <a:lnTo>
                        <a:pt x="78" y="58"/>
                      </a:lnTo>
                      <a:lnTo>
                        <a:pt x="73" y="59"/>
                      </a:lnTo>
                      <a:lnTo>
                        <a:pt x="72" y="72"/>
                      </a:lnTo>
                      <a:lnTo>
                        <a:pt x="61" y="61"/>
                      </a:lnTo>
                      <a:lnTo>
                        <a:pt x="64" y="49"/>
                      </a:lnTo>
                      <a:lnTo>
                        <a:pt x="72" y="48"/>
                      </a:lnTo>
                      <a:lnTo>
                        <a:pt x="77" y="30"/>
                      </a:lnTo>
                      <a:lnTo>
                        <a:pt x="66" y="27"/>
                      </a:lnTo>
                      <a:lnTo>
                        <a:pt x="50" y="27"/>
                      </a:lnTo>
                      <a:lnTo>
                        <a:pt x="32" y="24"/>
                      </a:lnTo>
                      <a:lnTo>
                        <a:pt x="28" y="10"/>
                      </a:lnTo>
                      <a:lnTo>
                        <a:pt x="20" y="8"/>
                      </a:lnTo>
                      <a:lnTo>
                        <a:pt x="4" y="0"/>
                      </a:lnTo>
                      <a:lnTo>
                        <a:pt x="0" y="14"/>
                      </a:lnTo>
                      <a:lnTo>
                        <a:pt x="15" y="25"/>
                      </a:lnTo>
                      <a:lnTo>
                        <a:pt x="5" y="33"/>
                      </a:lnTo>
                      <a:lnTo>
                        <a:pt x="2" y="40"/>
                      </a:lnTo>
                      <a:lnTo>
                        <a:pt x="14" y="46"/>
                      </a:lnTo>
                      <a:lnTo>
                        <a:pt x="13" y="58"/>
                      </a:lnTo>
                      <a:lnTo>
                        <a:pt x="21" y="74"/>
                      </a:lnTo>
                      <a:lnTo>
                        <a:pt x="27" y="91"/>
                      </a:lnTo>
                      <a:lnTo>
                        <a:pt x="34" y="93"/>
                      </a:lnTo>
                      <a:lnTo>
                        <a:pt x="39" y="95"/>
                      </a:lnTo>
                      <a:lnTo>
                        <a:pt x="41" y="91"/>
                      </a:lnTo>
                      <a:lnTo>
                        <a:pt x="50" y="95"/>
                      </a:lnTo>
                      <a:lnTo>
                        <a:pt x="54" y="84"/>
                      </a:lnTo>
                      <a:lnTo>
                        <a:pt x="51" y="76"/>
                      </a:lnTo>
                      <a:lnTo>
                        <a:pt x="68" y="76"/>
                      </a:lnTo>
                      <a:lnTo>
                        <a:pt x="77" y="88"/>
                      </a:lnTo>
                      <a:lnTo>
                        <a:pt x="81" y="98"/>
                      </a:lnTo>
                      <a:lnTo>
                        <a:pt x="84" y="109"/>
                      </a:lnTo>
                      <a:lnTo>
                        <a:pt x="91" y="120"/>
                      </a:lnTo>
                      <a:lnTo>
                        <a:pt x="87" y="103"/>
                      </a:lnTo>
                      <a:lnTo>
                        <a:pt x="94" y="106"/>
                      </a:lnTo>
                      <a:lnTo>
                        <a:pt x="92" y="91"/>
                      </a:lnTo>
                      <a:lnTo>
                        <a:pt x="92" y="9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1" name="Google Shape;1001;p32"/>
                <p:cNvSpPr/>
                <p:nvPr/>
              </p:nvSpPr>
              <p:spPr>
                <a:xfrm>
                  <a:off x="8916187" y="3419022"/>
                  <a:ext cx="103079" cy="57655"/>
                </a:xfrm>
                <a:custGeom>
                  <a:avLst/>
                  <a:gdLst/>
                  <a:ahLst/>
                  <a:cxnLst/>
                  <a:rect l="l" t="t" r="r" b="b"/>
                  <a:pathLst>
                    <a:path w="59" h="33" extrusionOk="0">
                      <a:moveTo>
                        <a:pt x="49" y="11"/>
                      </a:moveTo>
                      <a:lnTo>
                        <a:pt x="40" y="6"/>
                      </a:lnTo>
                      <a:lnTo>
                        <a:pt x="30" y="5"/>
                      </a:lnTo>
                      <a:lnTo>
                        <a:pt x="17" y="0"/>
                      </a:lnTo>
                      <a:lnTo>
                        <a:pt x="8" y="6"/>
                      </a:lnTo>
                      <a:lnTo>
                        <a:pt x="0" y="21"/>
                      </a:lnTo>
                      <a:lnTo>
                        <a:pt x="1" y="25"/>
                      </a:lnTo>
                      <a:lnTo>
                        <a:pt x="19" y="33"/>
                      </a:lnTo>
                      <a:lnTo>
                        <a:pt x="29" y="30"/>
                      </a:lnTo>
                      <a:lnTo>
                        <a:pt x="45" y="31"/>
                      </a:lnTo>
                      <a:lnTo>
                        <a:pt x="59" y="30"/>
                      </a:lnTo>
                      <a:lnTo>
                        <a:pt x="58" y="18"/>
                      </a:lnTo>
                      <a:lnTo>
                        <a:pt x="49" y="11"/>
                      </a:lnTo>
                      <a:lnTo>
                        <a:pt x="49" y="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2" name="Google Shape;1002;p32"/>
                <p:cNvSpPr/>
                <p:nvPr/>
              </p:nvSpPr>
              <p:spPr>
                <a:xfrm>
                  <a:off x="8634906" y="3342150"/>
                  <a:ext cx="265558" cy="146756"/>
                </a:xfrm>
                <a:custGeom>
                  <a:avLst/>
                  <a:gdLst/>
                  <a:ahLst/>
                  <a:cxnLst/>
                  <a:rect l="l" t="t" r="r" b="b"/>
                  <a:pathLst>
                    <a:path w="152" h="84" extrusionOk="0">
                      <a:moveTo>
                        <a:pt x="146" y="53"/>
                      </a:moveTo>
                      <a:lnTo>
                        <a:pt x="125" y="51"/>
                      </a:lnTo>
                      <a:lnTo>
                        <a:pt x="104" y="46"/>
                      </a:lnTo>
                      <a:lnTo>
                        <a:pt x="88" y="37"/>
                      </a:lnTo>
                      <a:lnTo>
                        <a:pt x="73" y="33"/>
                      </a:lnTo>
                      <a:lnTo>
                        <a:pt x="65" y="23"/>
                      </a:lnTo>
                      <a:lnTo>
                        <a:pt x="54" y="20"/>
                      </a:lnTo>
                      <a:lnTo>
                        <a:pt x="33" y="7"/>
                      </a:lnTo>
                      <a:lnTo>
                        <a:pt x="18" y="0"/>
                      </a:lnTo>
                      <a:lnTo>
                        <a:pt x="12" y="5"/>
                      </a:lnTo>
                      <a:lnTo>
                        <a:pt x="3" y="14"/>
                      </a:lnTo>
                      <a:lnTo>
                        <a:pt x="0" y="34"/>
                      </a:lnTo>
                      <a:lnTo>
                        <a:pt x="19" y="42"/>
                      </a:lnTo>
                      <a:lnTo>
                        <a:pt x="37" y="52"/>
                      </a:lnTo>
                      <a:lnTo>
                        <a:pt x="63" y="63"/>
                      </a:lnTo>
                      <a:lnTo>
                        <a:pt x="87" y="66"/>
                      </a:lnTo>
                      <a:lnTo>
                        <a:pt x="100" y="77"/>
                      </a:lnTo>
                      <a:lnTo>
                        <a:pt x="114" y="79"/>
                      </a:lnTo>
                      <a:lnTo>
                        <a:pt x="136" y="84"/>
                      </a:lnTo>
                      <a:lnTo>
                        <a:pt x="151" y="83"/>
                      </a:lnTo>
                      <a:lnTo>
                        <a:pt x="152" y="75"/>
                      </a:lnTo>
                      <a:lnTo>
                        <a:pt x="146" y="62"/>
                      </a:lnTo>
                      <a:lnTo>
                        <a:pt x="146" y="53"/>
                      </a:lnTo>
                      <a:lnTo>
                        <a:pt x="146" y="5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03" name="Google Shape;1003;p32"/>
                <p:cNvGrpSpPr/>
                <p:nvPr/>
              </p:nvGrpSpPr>
              <p:grpSpPr>
                <a:xfrm>
                  <a:off x="7998965" y="3046891"/>
                  <a:ext cx="1177539" cy="1111151"/>
                  <a:chOff x="7998965" y="3046891"/>
                  <a:chExt cx="1177539" cy="1111151"/>
                </a:xfrm>
              </p:grpSpPr>
              <p:sp>
                <p:nvSpPr>
                  <p:cNvPr id="1004" name="Google Shape;1004;p32"/>
                  <p:cNvSpPr/>
                  <p:nvPr/>
                </p:nvSpPr>
                <p:spPr>
                  <a:xfrm>
                    <a:off x="7998965" y="3046891"/>
                    <a:ext cx="412314" cy="335442"/>
                  </a:xfrm>
                  <a:custGeom>
                    <a:avLst/>
                    <a:gdLst/>
                    <a:ahLst/>
                    <a:cxnLst/>
                    <a:rect l="l" t="t" r="r" b="b"/>
                    <a:pathLst>
                      <a:path w="236" h="192" extrusionOk="0">
                        <a:moveTo>
                          <a:pt x="231" y="23"/>
                        </a:moveTo>
                        <a:lnTo>
                          <a:pt x="214" y="23"/>
                        </a:lnTo>
                        <a:lnTo>
                          <a:pt x="202" y="21"/>
                        </a:lnTo>
                        <a:lnTo>
                          <a:pt x="193" y="31"/>
                        </a:lnTo>
                        <a:lnTo>
                          <a:pt x="186" y="33"/>
                        </a:lnTo>
                        <a:lnTo>
                          <a:pt x="181" y="37"/>
                        </a:lnTo>
                        <a:lnTo>
                          <a:pt x="173" y="30"/>
                        </a:lnTo>
                        <a:lnTo>
                          <a:pt x="170" y="12"/>
                        </a:lnTo>
                        <a:lnTo>
                          <a:pt x="165" y="12"/>
                        </a:lnTo>
                        <a:lnTo>
                          <a:pt x="165" y="5"/>
                        </a:lnTo>
                        <a:lnTo>
                          <a:pt x="154" y="0"/>
                        </a:lnTo>
                        <a:lnTo>
                          <a:pt x="149" y="8"/>
                        </a:lnTo>
                        <a:lnTo>
                          <a:pt x="149" y="16"/>
                        </a:lnTo>
                        <a:lnTo>
                          <a:pt x="147" y="19"/>
                        </a:lnTo>
                        <a:lnTo>
                          <a:pt x="137" y="19"/>
                        </a:lnTo>
                        <a:lnTo>
                          <a:pt x="134" y="28"/>
                        </a:lnTo>
                        <a:lnTo>
                          <a:pt x="127" y="24"/>
                        </a:lnTo>
                        <a:lnTo>
                          <a:pt x="116" y="31"/>
                        </a:lnTo>
                        <a:lnTo>
                          <a:pt x="110" y="28"/>
                        </a:lnTo>
                        <a:lnTo>
                          <a:pt x="96" y="24"/>
                        </a:lnTo>
                        <a:lnTo>
                          <a:pt x="87" y="24"/>
                        </a:lnTo>
                        <a:lnTo>
                          <a:pt x="82" y="23"/>
                        </a:lnTo>
                        <a:lnTo>
                          <a:pt x="72" y="18"/>
                        </a:lnTo>
                        <a:lnTo>
                          <a:pt x="71" y="25"/>
                        </a:lnTo>
                        <a:lnTo>
                          <a:pt x="58" y="29"/>
                        </a:lnTo>
                        <a:lnTo>
                          <a:pt x="58" y="46"/>
                        </a:lnTo>
                        <a:lnTo>
                          <a:pt x="50" y="53"/>
                        </a:lnTo>
                        <a:lnTo>
                          <a:pt x="37" y="56"/>
                        </a:lnTo>
                        <a:lnTo>
                          <a:pt x="35" y="65"/>
                        </a:lnTo>
                        <a:lnTo>
                          <a:pt x="23" y="68"/>
                        </a:lnTo>
                        <a:lnTo>
                          <a:pt x="4" y="60"/>
                        </a:lnTo>
                        <a:lnTo>
                          <a:pt x="2" y="86"/>
                        </a:lnTo>
                        <a:lnTo>
                          <a:pt x="0" y="102"/>
                        </a:lnTo>
                        <a:lnTo>
                          <a:pt x="9" y="105"/>
                        </a:lnTo>
                        <a:lnTo>
                          <a:pt x="3" y="116"/>
                        </a:lnTo>
                        <a:lnTo>
                          <a:pt x="12" y="133"/>
                        </a:lnTo>
                        <a:lnTo>
                          <a:pt x="16" y="146"/>
                        </a:lnTo>
                        <a:lnTo>
                          <a:pt x="30" y="149"/>
                        </a:lnTo>
                        <a:lnTo>
                          <a:pt x="33" y="162"/>
                        </a:lnTo>
                        <a:lnTo>
                          <a:pt x="21" y="182"/>
                        </a:lnTo>
                        <a:lnTo>
                          <a:pt x="52" y="192"/>
                        </a:lnTo>
                        <a:lnTo>
                          <a:pt x="69" y="189"/>
                        </a:lnTo>
                        <a:lnTo>
                          <a:pt x="80" y="192"/>
                        </a:lnTo>
                        <a:lnTo>
                          <a:pt x="83" y="187"/>
                        </a:lnTo>
                        <a:lnTo>
                          <a:pt x="95" y="189"/>
                        </a:lnTo>
                        <a:lnTo>
                          <a:pt x="117" y="180"/>
                        </a:lnTo>
                        <a:lnTo>
                          <a:pt x="114" y="162"/>
                        </a:lnTo>
                        <a:lnTo>
                          <a:pt x="122" y="151"/>
                        </a:lnTo>
                        <a:lnTo>
                          <a:pt x="135" y="151"/>
                        </a:lnTo>
                        <a:lnTo>
                          <a:pt x="135" y="145"/>
                        </a:lnTo>
                        <a:lnTo>
                          <a:pt x="149" y="142"/>
                        </a:lnTo>
                        <a:lnTo>
                          <a:pt x="155" y="144"/>
                        </a:lnTo>
                        <a:lnTo>
                          <a:pt x="161" y="138"/>
                        </a:lnTo>
                        <a:lnTo>
                          <a:pt x="157" y="126"/>
                        </a:lnTo>
                        <a:lnTo>
                          <a:pt x="162" y="113"/>
                        </a:lnTo>
                        <a:lnTo>
                          <a:pt x="172" y="108"/>
                        </a:lnTo>
                        <a:lnTo>
                          <a:pt x="162" y="95"/>
                        </a:lnTo>
                        <a:lnTo>
                          <a:pt x="179" y="95"/>
                        </a:lnTo>
                        <a:lnTo>
                          <a:pt x="182" y="88"/>
                        </a:lnTo>
                        <a:lnTo>
                          <a:pt x="179" y="80"/>
                        </a:lnTo>
                        <a:lnTo>
                          <a:pt x="186" y="71"/>
                        </a:lnTo>
                        <a:lnTo>
                          <a:pt x="181" y="60"/>
                        </a:lnTo>
                        <a:lnTo>
                          <a:pt x="175" y="51"/>
                        </a:lnTo>
                        <a:lnTo>
                          <a:pt x="183" y="42"/>
                        </a:lnTo>
                        <a:lnTo>
                          <a:pt x="200" y="38"/>
                        </a:lnTo>
                        <a:lnTo>
                          <a:pt x="219" y="35"/>
                        </a:lnTo>
                        <a:lnTo>
                          <a:pt x="227" y="31"/>
                        </a:lnTo>
                        <a:lnTo>
                          <a:pt x="236" y="29"/>
                        </a:lnTo>
                        <a:lnTo>
                          <a:pt x="231" y="23"/>
                        </a:lnTo>
                        <a:lnTo>
                          <a:pt x="231" y="2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5" name="Google Shape;1005;p32"/>
                  <p:cNvSpPr/>
                  <p:nvPr/>
                </p:nvSpPr>
                <p:spPr>
                  <a:xfrm>
                    <a:off x="8292476" y="3156958"/>
                    <a:ext cx="884028" cy="1001084"/>
                  </a:xfrm>
                  <a:custGeom>
                    <a:avLst/>
                    <a:gdLst/>
                    <a:ahLst/>
                    <a:cxnLst/>
                    <a:rect l="l" t="t" r="r" b="b"/>
                    <a:pathLst>
                      <a:path w="506" h="573" extrusionOk="0">
                        <a:moveTo>
                          <a:pt x="208" y="111"/>
                        </a:moveTo>
                        <a:lnTo>
                          <a:pt x="180" y="96"/>
                        </a:lnTo>
                        <a:lnTo>
                          <a:pt x="160" y="83"/>
                        </a:lnTo>
                        <a:lnTo>
                          <a:pt x="149" y="61"/>
                        </a:lnTo>
                        <a:lnTo>
                          <a:pt x="163" y="64"/>
                        </a:lnTo>
                        <a:lnTo>
                          <a:pt x="161" y="53"/>
                        </a:lnTo>
                        <a:lnTo>
                          <a:pt x="151" y="42"/>
                        </a:lnTo>
                        <a:lnTo>
                          <a:pt x="148" y="25"/>
                        </a:lnTo>
                        <a:lnTo>
                          <a:pt x="124" y="0"/>
                        </a:lnTo>
                        <a:lnTo>
                          <a:pt x="111" y="18"/>
                        </a:lnTo>
                        <a:lnTo>
                          <a:pt x="93" y="22"/>
                        </a:lnTo>
                        <a:lnTo>
                          <a:pt x="65" y="16"/>
                        </a:lnTo>
                        <a:lnTo>
                          <a:pt x="59" y="25"/>
                        </a:lnTo>
                        <a:lnTo>
                          <a:pt x="70" y="44"/>
                        </a:lnTo>
                        <a:lnTo>
                          <a:pt x="79" y="58"/>
                        </a:lnTo>
                        <a:lnTo>
                          <a:pt x="95" y="68"/>
                        </a:lnTo>
                        <a:lnTo>
                          <a:pt x="83" y="80"/>
                        </a:lnTo>
                        <a:lnTo>
                          <a:pt x="86" y="95"/>
                        </a:lnTo>
                        <a:lnTo>
                          <a:pt x="74" y="115"/>
                        </a:lnTo>
                        <a:lnTo>
                          <a:pt x="67" y="136"/>
                        </a:lnTo>
                        <a:lnTo>
                          <a:pt x="52" y="158"/>
                        </a:lnTo>
                        <a:lnTo>
                          <a:pt x="31" y="157"/>
                        </a:lnTo>
                        <a:lnTo>
                          <a:pt x="15" y="178"/>
                        </a:lnTo>
                        <a:lnTo>
                          <a:pt x="28" y="188"/>
                        </a:lnTo>
                        <a:lnTo>
                          <a:pt x="33" y="204"/>
                        </a:lnTo>
                        <a:lnTo>
                          <a:pt x="44" y="214"/>
                        </a:lnTo>
                        <a:lnTo>
                          <a:pt x="50" y="232"/>
                        </a:lnTo>
                        <a:lnTo>
                          <a:pt x="11" y="232"/>
                        </a:lnTo>
                        <a:lnTo>
                          <a:pt x="0" y="246"/>
                        </a:lnTo>
                        <a:lnTo>
                          <a:pt x="23" y="264"/>
                        </a:lnTo>
                        <a:lnTo>
                          <a:pt x="30" y="272"/>
                        </a:lnTo>
                        <a:lnTo>
                          <a:pt x="22" y="279"/>
                        </a:lnTo>
                        <a:lnTo>
                          <a:pt x="48" y="304"/>
                        </a:lnTo>
                        <a:lnTo>
                          <a:pt x="61" y="307"/>
                        </a:lnTo>
                        <a:lnTo>
                          <a:pt x="86" y="295"/>
                        </a:lnTo>
                        <a:lnTo>
                          <a:pt x="91" y="314"/>
                        </a:lnTo>
                        <a:lnTo>
                          <a:pt x="94" y="339"/>
                        </a:lnTo>
                        <a:lnTo>
                          <a:pt x="102" y="366"/>
                        </a:lnTo>
                        <a:lnTo>
                          <a:pt x="114" y="406"/>
                        </a:lnTo>
                        <a:lnTo>
                          <a:pt x="133" y="435"/>
                        </a:lnTo>
                        <a:lnTo>
                          <a:pt x="137" y="447"/>
                        </a:lnTo>
                        <a:lnTo>
                          <a:pt x="144" y="473"/>
                        </a:lnTo>
                        <a:lnTo>
                          <a:pt x="155" y="494"/>
                        </a:lnTo>
                        <a:lnTo>
                          <a:pt x="162" y="503"/>
                        </a:lnTo>
                        <a:lnTo>
                          <a:pt x="170" y="524"/>
                        </a:lnTo>
                        <a:lnTo>
                          <a:pt x="180" y="553"/>
                        </a:lnTo>
                        <a:lnTo>
                          <a:pt x="198" y="573"/>
                        </a:lnTo>
                        <a:lnTo>
                          <a:pt x="205" y="567"/>
                        </a:lnTo>
                        <a:lnTo>
                          <a:pt x="211" y="553"/>
                        </a:lnTo>
                        <a:lnTo>
                          <a:pt x="227" y="547"/>
                        </a:lnTo>
                        <a:lnTo>
                          <a:pt x="221" y="540"/>
                        </a:lnTo>
                        <a:lnTo>
                          <a:pt x="228" y="524"/>
                        </a:lnTo>
                        <a:lnTo>
                          <a:pt x="238" y="523"/>
                        </a:lnTo>
                        <a:lnTo>
                          <a:pt x="236" y="488"/>
                        </a:lnTo>
                        <a:lnTo>
                          <a:pt x="242" y="468"/>
                        </a:lnTo>
                        <a:lnTo>
                          <a:pt x="240" y="451"/>
                        </a:lnTo>
                        <a:lnTo>
                          <a:pt x="233" y="424"/>
                        </a:lnTo>
                        <a:lnTo>
                          <a:pt x="237" y="408"/>
                        </a:lnTo>
                        <a:lnTo>
                          <a:pt x="245" y="407"/>
                        </a:lnTo>
                        <a:lnTo>
                          <a:pt x="261" y="399"/>
                        </a:lnTo>
                        <a:lnTo>
                          <a:pt x="270" y="394"/>
                        </a:lnTo>
                        <a:lnTo>
                          <a:pt x="269" y="385"/>
                        </a:lnTo>
                        <a:lnTo>
                          <a:pt x="285" y="371"/>
                        </a:lnTo>
                        <a:lnTo>
                          <a:pt x="297" y="358"/>
                        </a:lnTo>
                        <a:lnTo>
                          <a:pt x="314" y="333"/>
                        </a:lnTo>
                        <a:lnTo>
                          <a:pt x="338" y="320"/>
                        </a:lnTo>
                        <a:lnTo>
                          <a:pt x="346" y="307"/>
                        </a:lnTo>
                        <a:lnTo>
                          <a:pt x="343" y="292"/>
                        </a:lnTo>
                        <a:lnTo>
                          <a:pt x="365" y="287"/>
                        </a:lnTo>
                        <a:lnTo>
                          <a:pt x="377" y="288"/>
                        </a:lnTo>
                        <a:lnTo>
                          <a:pt x="379" y="280"/>
                        </a:lnTo>
                        <a:lnTo>
                          <a:pt x="373" y="263"/>
                        </a:lnTo>
                        <a:lnTo>
                          <a:pt x="365" y="247"/>
                        </a:lnTo>
                        <a:lnTo>
                          <a:pt x="366" y="235"/>
                        </a:lnTo>
                        <a:lnTo>
                          <a:pt x="354" y="229"/>
                        </a:lnTo>
                        <a:lnTo>
                          <a:pt x="357" y="222"/>
                        </a:lnTo>
                        <a:lnTo>
                          <a:pt x="367" y="214"/>
                        </a:lnTo>
                        <a:lnTo>
                          <a:pt x="352" y="203"/>
                        </a:lnTo>
                        <a:lnTo>
                          <a:pt x="356" y="189"/>
                        </a:lnTo>
                        <a:lnTo>
                          <a:pt x="372" y="197"/>
                        </a:lnTo>
                        <a:lnTo>
                          <a:pt x="380" y="199"/>
                        </a:lnTo>
                        <a:lnTo>
                          <a:pt x="384" y="213"/>
                        </a:lnTo>
                        <a:lnTo>
                          <a:pt x="402" y="216"/>
                        </a:lnTo>
                        <a:lnTo>
                          <a:pt x="418" y="216"/>
                        </a:lnTo>
                        <a:lnTo>
                          <a:pt x="429" y="219"/>
                        </a:lnTo>
                        <a:lnTo>
                          <a:pt x="424" y="237"/>
                        </a:lnTo>
                        <a:lnTo>
                          <a:pt x="416" y="238"/>
                        </a:lnTo>
                        <a:lnTo>
                          <a:pt x="413" y="250"/>
                        </a:lnTo>
                        <a:lnTo>
                          <a:pt x="424" y="261"/>
                        </a:lnTo>
                        <a:lnTo>
                          <a:pt x="425" y="248"/>
                        </a:lnTo>
                        <a:lnTo>
                          <a:pt x="430" y="247"/>
                        </a:lnTo>
                        <a:lnTo>
                          <a:pt x="444" y="280"/>
                        </a:lnTo>
                        <a:lnTo>
                          <a:pt x="452" y="275"/>
                        </a:lnTo>
                        <a:lnTo>
                          <a:pt x="449" y="266"/>
                        </a:lnTo>
                        <a:lnTo>
                          <a:pt x="452" y="260"/>
                        </a:lnTo>
                        <a:lnTo>
                          <a:pt x="449" y="238"/>
                        </a:lnTo>
                        <a:lnTo>
                          <a:pt x="464" y="242"/>
                        </a:lnTo>
                        <a:lnTo>
                          <a:pt x="469" y="226"/>
                        </a:lnTo>
                        <a:lnTo>
                          <a:pt x="468" y="216"/>
                        </a:lnTo>
                        <a:lnTo>
                          <a:pt x="475" y="198"/>
                        </a:lnTo>
                        <a:lnTo>
                          <a:pt x="472" y="186"/>
                        </a:lnTo>
                        <a:lnTo>
                          <a:pt x="492" y="172"/>
                        </a:lnTo>
                        <a:lnTo>
                          <a:pt x="505" y="175"/>
                        </a:lnTo>
                        <a:lnTo>
                          <a:pt x="501" y="163"/>
                        </a:lnTo>
                        <a:lnTo>
                          <a:pt x="506" y="159"/>
                        </a:lnTo>
                        <a:lnTo>
                          <a:pt x="504" y="151"/>
                        </a:lnTo>
                        <a:lnTo>
                          <a:pt x="483" y="148"/>
                        </a:lnTo>
                        <a:lnTo>
                          <a:pt x="488" y="139"/>
                        </a:lnTo>
                        <a:lnTo>
                          <a:pt x="476" y="126"/>
                        </a:lnTo>
                        <a:lnTo>
                          <a:pt x="466" y="135"/>
                        </a:lnTo>
                        <a:lnTo>
                          <a:pt x="450" y="130"/>
                        </a:lnTo>
                        <a:lnTo>
                          <a:pt x="432" y="143"/>
                        </a:lnTo>
                        <a:lnTo>
                          <a:pt x="420" y="159"/>
                        </a:lnTo>
                        <a:lnTo>
                          <a:pt x="406" y="161"/>
                        </a:lnTo>
                        <a:lnTo>
                          <a:pt x="415" y="168"/>
                        </a:lnTo>
                        <a:lnTo>
                          <a:pt x="416" y="180"/>
                        </a:lnTo>
                        <a:lnTo>
                          <a:pt x="402" y="181"/>
                        </a:lnTo>
                        <a:lnTo>
                          <a:pt x="386" y="180"/>
                        </a:lnTo>
                        <a:lnTo>
                          <a:pt x="376" y="183"/>
                        </a:lnTo>
                        <a:lnTo>
                          <a:pt x="358" y="175"/>
                        </a:lnTo>
                        <a:lnTo>
                          <a:pt x="357" y="171"/>
                        </a:lnTo>
                        <a:lnTo>
                          <a:pt x="352" y="155"/>
                        </a:lnTo>
                        <a:lnTo>
                          <a:pt x="342" y="159"/>
                        </a:lnTo>
                        <a:lnTo>
                          <a:pt x="342" y="168"/>
                        </a:lnTo>
                        <a:lnTo>
                          <a:pt x="348" y="181"/>
                        </a:lnTo>
                        <a:lnTo>
                          <a:pt x="347" y="189"/>
                        </a:lnTo>
                        <a:lnTo>
                          <a:pt x="332" y="190"/>
                        </a:lnTo>
                        <a:lnTo>
                          <a:pt x="310" y="185"/>
                        </a:lnTo>
                        <a:lnTo>
                          <a:pt x="296" y="183"/>
                        </a:lnTo>
                        <a:lnTo>
                          <a:pt x="283" y="172"/>
                        </a:lnTo>
                        <a:lnTo>
                          <a:pt x="259" y="169"/>
                        </a:lnTo>
                        <a:lnTo>
                          <a:pt x="233" y="158"/>
                        </a:lnTo>
                        <a:lnTo>
                          <a:pt x="215" y="148"/>
                        </a:lnTo>
                        <a:lnTo>
                          <a:pt x="196" y="140"/>
                        </a:lnTo>
                        <a:lnTo>
                          <a:pt x="199" y="120"/>
                        </a:lnTo>
                        <a:lnTo>
                          <a:pt x="208" y="111"/>
                        </a:lnTo>
                        <a:lnTo>
                          <a:pt x="208" y="1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6" name="Google Shape;1006;p32"/>
                  <p:cNvSpPr/>
                  <p:nvPr/>
                </p:nvSpPr>
                <p:spPr>
                  <a:xfrm>
                    <a:off x="8035653" y="3097557"/>
                    <a:ext cx="473462" cy="489186"/>
                  </a:xfrm>
                  <a:custGeom>
                    <a:avLst/>
                    <a:gdLst/>
                    <a:ahLst/>
                    <a:cxnLst/>
                    <a:rect l="l" t="t" r="r" b="b"/>
                    <a:pathLst>
                      <a:path w="271" h="280" extrusionOk="0">
                        <a:moveTo>
                          <a:pt x="271" y="34"/>
                        </a:moveTo>
                        <a:lnTo>
                          <a:pt x="240" y="26"/>
                        </a:lnTo>
                        <a:lnTo>
                          <a:pt x="231" y="10"/>
                        </a:lnTo>
                        <a:lnTo>
                          <a:pt x="215" y="0"/>
                        </a:lnTo>
                        <a:lnTo>
                          <a:pt x="206" y="2"/>
                        </a:lnTo>
                        <a:lnTo>
                          <a:pt x="198" y="6"/>
                        </a:lnTo>
                        <a:lnTo>
                          <a:pt x="179" y="9"/>
                        </a:lnTo>
                        <a:lnTo>
                          <a:pt x="162" y="13"/>
                        </a:lnTo>
                        <a:lnTo>
                          <a:pt x="154" y="22"/>
                        </a:lnTo>
                        <a:lnTo>
                          <a:pt x="160" y="31"/>
                        </a:lnTo>
                        <a:lnTo>
                          <a:pt x="165" y="42"/>
                        </a:lnTo>
                        <a:lnTo>
                          <a:pt x="158" y="51"/>
                        </a:lnTo>
                        <a:lnTo>
                          <a:pt x="161" y="59"/>
                        </a:lnTo>
                        <a:lnTo>
                          <a:pt x="158" y="66"/>
                        </a:lnTo>
                        <a:lnTo>
                          <a:pt x="141" y="66"/>
                        </a:lnTo>
                        <a:lnTo>
                          <a:pt x="151" y="79"/>
                        </a:lnTo>
                        <a:lnTo>
                          <a:pt x="141" y="84"/>
                        </a:lnTo>
                        <a:lnTo>
                          <a:pt x="136" y="97"/>
                        </a:lnTo>
                        <a:lnTo>
                          <a:pt x="140" y="109"/>
                        </a:lnTo>
                        <a:lnTo>
                          <a:pt x="134" y="115"/>
                        </a:lnTo>
                        <a:lnTo>
                          <a:pt x="128" y="113"/>
                        </a:lnTo>
                        <a:lnTo>
                          <a:pt x="114" y="116"/>
                        </a:lnTo>
                        <a:lnTo>
                          <a:pt x="114" y="122"/>
                        </a:lnTo>
                        <a:lnTo>
                          <a:pt x="101" y="122"/>
                        </a:lnTo>
                        <a:lnTo>
                          <a:pt x="93" y="133"/>
                        </a:lnTo>
                        <a:lnTo>
                          <a:pt x="96" y="151"/>
                        </a:lnTo>
                        <a:lnTo>
                          <a:pt x="74" y="160"/>
                        </a:lnTo>
                        <a:lnTo>
                          <a:pt x="62" y="158"/>
                        </a:lnTo>
                        <a:lnTo>
                          <a:pt x="59" y="163"/>
                        </a:lnTo>
                        <a:lnTo>
                          <a:pt x="48" y="160"/>
                        </a:lnTo>
                        <a:lnTo>
                          <a:pt x="31" y="163"/>
                        </a:lnTo>
                        <a:lnTo>
                          <a:pt x="0" y="153"/>
                        </a:lnTo>
                        <a:lnTo>
                          <a:pt x="10" y="163"/>
                        </a:lnTo>
                        <a:lnTo>
                          <a:pt x="19" y="176"/>
                        </a:lnTo>
                        <a:lnTo>
                          <a:pt x="38" y="185"/>
                        </a:lnTo>
                        <a:lnTo>
                          <a:pt x="41" y="203"/>
                        </a:lnTo>
                        <a:lnTo>
                          <a:pt x="50" y="207"/>
                        </a:lnTo>
                        <a:lnTo>
                          <a:pt x="52" y="216"/>
                        </a:lnTo>
                        <a:lnTo>
                          <a:pt x="28" y="227"/>
                        </a:lnTo>
                        <a:lnTo>
                          <a:pt x="24" y="251"/>
                        </a:lnTo>
                        <a:lnTo>
                          <a:pt x="49" y="248"/>
                        </a:lnTo>
                        <a:lnTo>
                          <a:pt x="78" y="248"/>
                        </a:lnTo>
                        <a:lnTo>
                          <a:pt x="110" y="244"/>
                        </a:lnTo>
                        <a:lnTo>
                          <a:pt x="127" y="260"/>
                        </a:lnTo>
                        <a:lnTo>
                          <a:pt x="134" y="275"/>
                        </a:lnTo>
                        <a:lnTo>
                          <a:pt x="147" y="280"/>
                        </a:lnTo>
                        <a:lnTo>
                          <a:pt x="158" y="266"/>
                        </a:lnTo>
                        <a:lnTo>
                          <a:pt x="197" y="266"/>
                        </a:lnTo>
                        <a:lnTo>
                          <a:pt x="191" y="248"/>
                        </a:lnTo>
                        <a:lnTo>
                          <a:pt x="180" y="238"/>
                        </a:lnTo>
                        <a:lnTo>
                          <a:pt x="175" y="222"/>
                        </a:lnTo>
                        <a:lnTo>
                          <a:pt x="162" y="212"/>
                        </a:lnTo>
                        <a:lnTo>
                          <a:pt x="178" y="191"/>
                        </a:lnTo>
                        <a:lnTo>
                          <a:pt x="199" y="192"/>
                        </a:lnTo>
                        <a:lnTo>
                          <a:pt x="214" y="170"/>
                        </a:lnTo>
                        <a:lnTo>
                          <a:pt x="221" y="149"/>
                        </a:lnTo>
                        <a:lnTo>
                          <a:pt x="233" y="129"/>
                        </a:lnTo>
                        <a:lnTo>
                          <a:pt x="230" y="114"/>
                        </a:lnTo>
                        <a:lnTo>
                          <a:pt x="242" y="102"/>
                        </a:lnTo>
                        <a:lnTo>
                          <a:pt x="226" y="92"/>
                        </a:lnTo>
                        <a:lnTo>
                          <a:pt x="217" y="78"/>
                        </a:lnTo>
                        <a:lnTo>
                          <a:pt x="206" y="59"/>
                        </a:lnTo>
                        <a:lnTo>
                          <a:pt x="212" y="50"/>
                        </a:lnTo>
                        <a:lnTo>
                          <a:pt x="240" y="56"/>
                        </a:lnTo>
                        <a:lnTo>
                          <a:pt x="258" y="52"/>
                        </a:lnTo>
                        <a:lnTo>
                          <a:pt x="271" y="34"/>
                        </a:lnTo>
                        <a:lnTo>
                          <a:pt x="271" y="3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grpSp>
          <p:nvGrpSpPr>
            <p:cNvPr id="1007" name="Google Shape;1007;p32"/>
            <p:cNvGrpSpPr/>
            <p:nvPr/>
          </p:nvGrpSpPr>
          <p:grpSpPr>
            <a:xfrm>
              <a:off x="9949161" y="4662183"/>
              <a:ext cx="1846675" cy="1600336"/>
              <a:chOff x="9648219" y="4537160"/>
              <a:chExt cx="1846675" cy="1600336"/>
            </a:xfrm>
          </p:grpSpPr>
          <p:sp>
            <p:nvSpPr>
              <p:cNvPr id="1008" name="Google Shape;1008;p32"/>
              <p:cNvSpPr/>
              <p:nvPr/>
            </p:nvSpPr>
            <p:spPr>
              <a:xfrm>
                <a:off x="9648219" y="4834166"/>
                <a:ext cx="1278871" cy="1196758"/>
              </a:xfrm>
              <a:custGeom>
                <a:avLst/>
                <a:gdLst/>
                <a:ahLst/>
                <a:cxnLst/>
                <a:rect l="l" t="t" r="r" b="b"/>
                <a:pathLst>
                  <a:path w="732" h="685" extrusionOk="0">
                    <a:moveTo>
                      <a:pt x="453" y="627"/>
                    </a:moveTo>
                    <a:lnTo>
                      <a:pt x="443" y="626"/>
                    </a:lnTo>
                    <a:lnTo>
                      <a:pt x="437" y="635"/>
                    </a:lnTo>
                    <a:lnTo>
                      <a:pt x="435" y="653"/>
                    </a:lnTo>
                    <a:lnTo>
                      <a:pt x="428" y="666"/>
                    </a:lnTo>
                    <a:lnTo>
                      <a:pt x="426" y="683"/>
                    </a:lnTo>
                    <a:lnTo>
                      <a:pt x="436" y="684"/>
                    </a:lnTo>
                    <a:lnTo>
                      <a:pt x="439" y="685"/>
                    </a:lnTo>
                    <a:lnTo>
                      <a:pt x="461" y="671"/>
                    </a:lnTo>
                    <a:lnTo>
                      <a:pt x="462" y="676"/>
                    </a:lnTo>
                    <a:lnTo>
                      <a:pt x="475" y="660"/>
                    </a:lnTo>
                    <a:lnTo>
                      <a:pt x="486" y="653"/>
                    </a:lnTo>
                    <a:lnTo>
                      <a:pt x="500" y="629"/>
                    </a:lnTo>
                    <a:lnTo>
                      <a:pt x="491" y="628"/>
                    </a:lnTo>
                    <a:lnTo>
                      <a:pt x="476" y="631"/>
                    </a:lnTo>
                    <a:lnTo>
                      <a:pt x="465" y="634"/>
                    </a:lnTo>
                    <a:lnTo>
                      <a:pt x="453" y="627"/>
                    </a:lnTo>
                    <a:lnTo>
                      <a:pt x="453" y="627"/>
                    </a:lnTo>
                    <a:close/>
                    <a:moveTo>
                      <a:pt x="617" y="64"/>
                    </a:moveTo>
                    <a:lnTo>
                      <a:pt x="618" y="57"/>
                    </a:lnTo>
                    <a:lnTo>
                      <a:pt x="618" y="45"/>
                    </a:lnTo>
                    <a:lnTo>
                      <a:pt x="613" y="35"/>
                    </a:lnTo>
                    <a:lnTo>
                      <a:pt x="614" y="26"/>
                    </a:lnTo>
                    <a:lnTo>
                      <a:pt x="609" y="23"/>
                    </a:lnTo>
                    <a:lnTo>
                      <a:pt x="610" y="10"/>
                    </a:lnTo>
                    <a:lnTo>
                      <a:pt x="606" y="0"/>
                    </a:lnTo>
                    <a:lnTo>
                      <a:pt x="598" y="8"/>
                    </a:lnTo>
                    <a:lnTo>
                      <a:pt x="597" y="14"/>
                    </a:lnTo>
                    <a:lnTo>
                      <a:pt x="592" y="25"/>
                    </a:lnTo>
                    <a:lnTo>
                      <a:pt x="586" y="36"/>
                    </a:lnTo>
                    <a:lnTo>
                      <a:pt x="588" y="43"/>
                    </a:lnTo>
                    <a:lnTo>
                      <a:pt x="584" y="47"/>
                    </a:lnTo>
                    <a:lnTo>
                      <a:pt x="579" y="63"/>
                    </a:lnTo>
                    <a:lnTo>
                      <a:pt x="580" y="75"/>
                    </a:lnTo>
                    <a:lnTo>
                      <a:pt x="577" y="81"/>
                    </a:lnTo>
                    <a:lnTo>
                      <a:pt x="578" y="91"/>
                    </a:lnTo>
                    <a:lnTo>
                      <a:pt x="570" y="107"/>
                    </a:lnTo>
                    <a:lnTo>
                      <a:pt x="566" y="119"/>
                    </a:lnTo>
                    <a:lnTo>
                      <a:pt x="560" y="129"/>
                    </a:lnTo>
                    <a:lnTo>
                      <a:pt x="555" y="140"/>
                    </a:lnTo>
                    <a:lnTo>
                      <a:pt x="541" y="146"/>
                    </a:lnTo>
                    <a:lnTo>
                      <a:pt x="525" y="140"/>
                    </a:lnTo>
                    <a:lnTo>
                      <a:pt x="523" y="133"/>
                    </a:lnTo>
                    <a:lnTo>
                      <a:pt x="515" y="128"/>
                    </a:lnTo>
                    <a:lnTo>
                      <a:pt x="510" y="128"/>
                    </a:lnTo>
                    <a:lnTo>
                      <a:pt x="499" y="115"/>
                    </a:lnTo>
                    <a:lnTo>
                      <a:pt x="491" y="108"/>
                    </a:lnTo>
                    <a:lnTo>
                      <a:pt x="478" y="102"/>
                    </a:lnTo>
                    <a:lnTo>
                      <a:pt x="466" y="90"/>
                    </a:lnTo>
                    <a:lnTo>
                      <a:pt x="465" y="84"/>
                    </a:lnTo>
                    <a:lnTo>
                      <a:pt x="474" y="74"/>
                    </a:lnTo>
                    <a:lnTo>
                      <a:pt x="480" y="64"/>
                    </a:lnTo>
                    <a:lnTo>
                      <a:pt x="479" y="55"/>
                    </a:lnTo>
                    <a:lnTo>
                      <a:pt x="486" y="55"/>
                    </a:lnTo>
                    <a:lnTo>
                      <a:pt x="494" y="46"/>
                    </a:lnTo>
                    <a:lnTo>
                      <a:pt x="500" y="35"/>
                    </a:lnTo>
                    <a:lnTo>
                      <a:pt x="493" y="25"/>
                    </a:lnTo>
                    <a:lnTo>
                      <a:pt x="488" y="29"/>
                    </a:lnTo>
                    <a:lnTo>
                      <a:pt x="482" y="27"/>
                    </a:lnTo>
                    <a:lnTo>
                      <a:pt x="470" y="33"/>
                    </a:lnTo>
                    <a:lnTo>
                      <a:pt x="460" y="26"/>
                    </a:lnTo>
                    <a:lnTo>
                      <a:pt x="454" y="29"/>
                    </a:lnTo>
                    <a:lnTo>
                      <a:pt x="439" y="23"/>
                    </a:lnTo>
                    <a:lnTo>
                      <a:pt x="431" y="15"/>
                    </a:lnTo>
                    <a:lnTo>
                      <a:pt x="419" y="10"/>
                    </a:lnTo>
                    <a:lnTo>
                      <a:pt x="409" y="13"/>
                    </a:lnTo>
                    <a:lnTo>
                      <a:pt x="422" y="20"/>
                    </a:lnTo>
                    <a:lnTo>
                      <a:pt x="421" y="30"/>
                    </a:lnTo>
                    <a:lnTo>
                      <a:pt x="405" y="34"/>
                    </a:lnTo>
                    <a:lnTo>
                      <a:pt x="396" y="32"/>
                    </a:lnTo>
                    <a:lnTo>
                      <a:pt x="384" y="39"/>
                    </a:lnTo>
                    <a:lnTo>
                      <a:pt x="375" y="51"/>
                    </a:lnTo>
                    <a:lnTo>
                      <a:pt x="377" y="56"/>
                    </a:lnTo>
                    <a:lnTo>
                      <a:pt x="368" y="61"/>
                    </a:lnTo>
                    <a:lnTo>
                      <a:pt x="357" y="78"/>
                    </a:lnTo>
                    <a:lnTo>
                      <a:pt x="359" y="90"/>
                    </a:lnTo>
                    <a:lnTo>
                      <a:pt x="348" y="88"/>
                    </a:lnTo>
                    <a:lnTo>
                      <a:pt x="336" y="88"/>
                    </a:lnTo>
                    <a:lnTo>
                      <a:pt x="328" y="75"/>
                    </a:lnTo>
                    <a:lnTo>
                      <a:pt x="316" y="66"/>
                    </a:lnTo>
                    <a:lnTo>
                      <a:pt x="307" y="68"/>
                    </a:lnTo>
                    <a:lnTo>
                      <a:pt x="298" y="71"/>
                    </a:lnTo>
                    <a:lnTo>
                      <a:pt x="297" y="77"/>
                    </a:lnTo>
                    <a:lnTo>
                      <a:pt x="290" y="74"/>
                    </a:lnTo>
                    <a:lnTo>
                      <a:pt x="289" y="80"/>
                    </a:lnTo>
                    <a:lnTo>
                      <a:pt x="279" y="84"/>
                    </a:lnTo>
                    <a:lnTo>
                      <a:pt x="273" y="92"/>
                    </a:lnTo>
                    <a:lnTo>
                      <a:pt x="262" y="102"/>
                    </a:lnTo>
                    <a:lnTo>
                      <a:pt x="257" y="118"/>
                    </a:lnTo>
                    <a:lnTo>
                      <a:pt x="250" y="113"/>
                    </a:lnTo>
                    <a:lnTo>
                      <a:pt x="243" y="124"/>
                    </a:lnTo>
                    <a:lnTo>
                      <a:pt x="247" y="133"/>
                    </a:lnTo>
                    <a:lnTo>
                      <a:pt x="239" y="137"/>
                    </a:lnTo>
                    <a:lnTo>
                      <a:pt x="234" y="119"/>
                    </a:lnTo>
                    <a:lnTo>
                      <a:pt x="219" y="137"/>
                    </a:lnTo>
                    <a:lnTo>
                      <a:pt x="216" y="148"/>
                    </a:lnTo>
                    <a:lnTo>
                      <a:pt x="214" y="156"/>
                    </a:lnTo>
                    <a:lnTo>
                      <a:pt x="201" y="167"/>
                    </a:lnTo>
                    <a:lnTo>
                      <a:pt x="195" y="179"/>
                    </a:lnTo>
                    <a:lnTo>
                      <a:pt x="184" y="188"/>
                    </a:lnTo>
                    <a:lnTo>
                      <a:pt x="163" y="194"/>
                    </a:lnTo>
                    <a:lnTo>
                      <a:pt x="153" y="193"/>
                    </a:lnTo>
                    <a:lnTo>
                      <a:pt x="149" y="195"/>
                    </a:lnTo>
                    <a:lnTo>
                      <a:pt x="145" y="200"/>
                    </a:lnTo>
                    <a:lnTo>
                      <a:pt x="134" y="202"/>
                    </a:lnTo>
                    <a:lnTo>
                      <a:pt x="118" y="210"/>
                    </a:lnTo>
                    <a:lnTo>
                      <a:pt x="113" y="207"/>
                    </a:lnTo>
                    <a:lnTo>
                      <a:pt x="105" y="209"/>
                    </a:lnTo>
                    <a:lnTo>
                      <a:pt x="90" y="216"/>
                    </a:lnTo>
                    <a:lnTo>
                      <a:pt x="79" y="225"/>
                    </a:lnTo>
                    <a:lnTo>
                      <a:pt x="64" y="232"/>
                    </a:lnTo>
                    <a:lnTo>
                      <a:pt x="54" y="246"/>
                    </a:lnTo>
                    <a:lnTo>
                      <a:pt x="55" y="231"/>
                    </a:lnTo>
                    <a:lnTo>
                      <a:pt x="45" y="246"/>
                    </a:lnTo>
                    <a:lnTo>
                      <a:pt x="45" y="258"/>
                    </a:lnTo>
                    <a:lnTo>
                      <a:pt x="41" y="268"/>
                    </a:lnTo>
                    <a:lnTo>
                      <a:pt x="35" y="273"/>
                    </a:lnTo>
                    <a:lnTo>
                      <a:pt x="31" y="285"/>
                    </a:lnTo>
                    <a:lnTo>
                      <a:pt x="34" y="291"/>
                    </a:lnTo>
                    <a:lnTo>
                      <a:pt x="34" y="298"/>
                    </a:lnTo>
                    <a:lnTo>
                      <a:pt x="40" y="314"/>
                    </a:lnTo>
                    <a:lnTo>
                      <a:pt x="38" y="325"/>
                    </a:lnTo>
                    <a:lnTo>
                      <a:pt x="34" y="317"/>
                    </a:lnTo>
                    <a:lnTo>
                      <a:pt x="27" y="311"/>
                    </a:lnTo>
                    <a:lnTo>
                      <a:pt x="28" y="330"/>
                    </a:lnTo>
                    <a:lnTo>
                      <a:pt x="22" y="321"/>
                    </a:lnTo>
                    <a:lnTo>
                      <a:pt x="23" y="330"/>
                    </a:lnTo>
                    <a:lnTo>
                      <a:pt x="29" y="347"/>
                    </a:lnTo>
                    <a:lnTo>
                      <a:pt x="27" y="363"/>
                    </a:lnTo>
                    <a:lnTo>
                      <a:pt x="32" y="371"/>
                    </a:lnTo>
                    <a:lnTo>
                      <a:pt x="31" y="377"/>
                    </a:lnTo>
                    <a:lnTo>
                      <a:pt x="34" y="391"/>
                    </a:lnTo>
                    <a:lnTo>
                      <a:pt x="29" y="403"/>
                    </a:lnTo>
                    <a:lnTo>
                      <a:pt x="29" y="414"/>
                    </a:lnTo>
                    <a:lnTo>
                      <a:pt x="31" y="435"/>
                    </a:lnTo>
                    <a:lnTo>
                      <a:pt x="29" y="447"/>
                    </a:lnTo>
                    <a:lnTo>
                      <a:pt x="21" y="462"/>
                    </a:lnTo>
                    <a:lnTo>
                      <a:pt x="19" y="470"/>
                    </a:lnTo>
                    <a:lnTo>
                      <a:pt x="15" y="474"/>
                    </a:lnTo>
                    <a:lnTo>
                      <a:pt x="5" y="477"/>
                    </a:lnTo>
                    <a:lnTo>
                      <a:pt x="0" y="489"/>
                    </a:lnTo>
                    <a:lnTo>
                      <a:pt x="8" y="493"/>
                    </a:lnTo>
                    <a:lnTo>
                      <a:pt x="21" y="507"/>
                    </a:lnTo>
                    <a:lnTo>
                      <a:pt x="33" y="507"/>
                    </a:lnTo>
                    <a:lnTo>
                      <a:pt x="45" y="507"/>
                    </a:lnTo>
                    <a:lnTo>
                      <a:pt x="56" y="501"/>
                    </a:lnTo>
                    <a:lnTo>
                      <a:pt x="67" y="495"/>
                    </a:lnTo>
                    <a:lnTo>
                      <a:pt x="72" y="496"/>
                    </a:lnTo>
                    <a:lnTo>
                      <a:pt x="87" y="484"/>
                    </a:lnTo>
                    <a:lnTo>
                      <a:pt x="99" y="483"/>
                    </a:lnTo>
                    <a:lnTo>
                      <a:pt x="112" y="481"/>
                    </a:lnTo>
                    <a:lnTo>
                      <a:pt x="126" y="485"/>
                    </a:lnTo>
                    <a:lnTo>
                      <a:pt x="138" y="483"/>
                    </a:lnTo>
                    <a:lnTo>
                      <a:pt x="153" y="483"/>
                    </a:lnTo>
                    <a:lnTo>
                      <a:pt x="162" y="474"/>
                    </a:lnTo>
                    <a:lnTo>
                      <a:pt x="170" y="463"/>
                    </a:lnTo>
                    <a:lnTo>
                      <a:pt x="187" y="458"/>
                    </a:lnTo>
                    <a:lnTo>
                      <a:pt x="209" y="448"/>
                    </a:lnTo>
                    <a:lnTo>
                      <a:pt x="226" y="449"/>
                    </a:lnTo>
                    <a:lnTo>
                      <a:pt x="248" y="442"/>
                    </a:lnTo>
                    <a:lnTo>
                      <a:pt x="274" y="435"/>
                    </a:lnTo>
                    <a:lnTo>
                      <a:pt x="306" y="433"/>
                    </a:lnTo>
                    <a:lnTo>
                      <a:pt x="319" y="443"/>
                    </a:lnTo>
                    <a:lnTo>
                      <a:pt x="331" y="444"/>
                    </a:lnTo>
                    <a:lnTo>
                      <a:pt x="348" y="456"/>
                    </a:lnTo>
                    <a:lnTo>
                      <a:pt x="343" y="461"/>
                    </a:lnTo>
                    <a:lnTo>
                      <a:pt x="349" y="469"/>
                    </a:lnTo>
                    <a:lnTo>
                      <a:pt x="353" y="484"/>
                    </a:lnTo>
                    <a:lnTo>
                      <a:pt x="348" y="495"/>
                    </a:lnTo>
                    <a:lnTo>
                      <a:pt x="357" y="504"/>
                    </a:lnTo>
                    <a:lnTo>
                      <a:pt x="372" y="487"/>
                    </a:lnTo>
                    <a:lnTo>
                      <a:pt x="386" y="480"/>
                    </a:lnTo>
                    <a:lnTo>
                      <a:pt x="407" y="462"/>
                    </a:lnTo>
                    <a:lnTo>
                      <a:pt x="402" y="477"/>
                    </a:lnTo>
                    <a:lnTo>
                      <a:pt x="391" y="488"/>
                    </a:lnTo>
                    <a:lnTo>
                      <a:pt x="383" y="500"/>
                    </a:lnTo>
                    <a:lnTo>
                      <a:pt x="369" y="511"/>
                    </a:lnTo>
                    <a:lnTo>
                      <a:pt x="386" y="507"/>
                    </a:lnTo>
                    <a:lnTo>
                      <a:pt x="401" y="493"/>
                    </a:lnTo>
                    <a:lnTo>
                      <a:pt x="398" y="509"/>
                    </a:lnTo>
                    <a:lnTo>
                      <a:pt x="388" y="519"/>
                    </a:lnTo>
                    <a:lnTo>
                      <a:pt x="403" y="521"/>
                    </a:lnTo>
                    <a:lnTo>
                      <a:pt x="407" y="530"/>
                    </a:lnTo>
                    <a:lnTo>
                      <a:pt x="406" y="541"/>
                    </a:lnTo>
                    <a:lnTo>
                      <a:pt x="401" y="557"/>
                    </a:lnTo>
                    <a:lnTo>
                      <a:pt x="405" y="570"/>
                    </a:lnTo>
                    <a:lnTo>
                      <a:pt x="419" y="576"/>
                    </a:lnTo>
                    <a:lnTo>
                      <a:pt x="428" y="577"/>
                    </a:lnTo>
                    <a:lnTo>
                      <a:pt x="436" y="580"/>
                    </a:lnTo>
                    <a:lnTo>
                      <a:pt x="447" y="586"/>
                    </a:lnTo>
                    <a:lnTo>
                      <a:pt x="471" y="571"/>
                    </a:lnTo>
                    <a:lnTo>
                      <a:pt x="482" y="567"/>
                    </a:lnTo>
                    <a:lnTo>
                      <a:pt x="473" y="578"/>
                    </a:lnTo>
                    <a:lnTo>
                      <a:pt x="482" y="582"/>
                    </a:lnTo>
                    <a:lnTo>
                      <a:pt x="490" y="591"/>
                    </a:lnTo>
                    <a:lnTo>
                      <a:pt x="506" y="582"/>
                    </a:lnTo>
                    <a:lnTo>
                      <a:pt x="518" y="574"/>
                    </a:lnTo>
                    <a:lnTo>
                      <a:pt x="539" y="565"/>
                    </a:lnTo>
                    <a:lnTo>
                      <a:pt x="558" y="565"/>
                    </a:lnTo>
                    <a:lnTo>
                      <a:pt x="572" y="557"/>
                    </a:lnTo>
                    <a:lnTo>
                      <a:pt x="575" y="551"/>
                    </a:lnTo>
                    <a:lnTo>
                      <a:pt x="585" y="536"/>
                    </a:lnTo>
                    <a:lnTo>
                      <a:pt x="598" y="520"/>
                    </a:lnTo>
                    <a:lnTo>
                      <a:pt x="609" y="510"/>
                    </a:lnTo>
                    <a:lnTo>
                      <a:pt x="624" y="491"/>
                    </a:lnTo>
                    <a:lnTo>
                      <a:pt x="634" y="481"/>
                    </a:lnTo>
                    <a:lnTo>
                      <a:pt x="649" y="465"/>
                    </a:lnTo>
                    <a:lnTo>
                      <a:pt x="666" y="455"/>
                    </a:lnTo>
                    <a:lnTo>
                      <a:pt x="683" y="436"/>
                    </a:lnTo>
                    <a:lnTo>
                      <a:pt x="693" y="421"/>
                    </a:lnTo>
                    <a:lnTo>
                      <a:pt x="698" y="410"/>
                    </a:lnTo>
                    <a:lnTo>
                      <a:pt x="710" y="391"/>
                    </a:lnTo>
                    <a:lnTo>
                      <a:pt x="717" y="381"/>
                    </a:lnTo>
                    <a:lnTo>
                      <a:pt x="725" y="363"/>
                    </a:lnTo>
                    <a:lnTo>
                      <a:pt x="723" y="345"/>
                    </a:lnTo>
                    <a:lnTo>
                      <a:pt x="728" y="332"/>
                    </a:lnTo>
                    <a:lnTo>
                      <a:pt x="732" y="320"/>
                    </a:lnTo>
                    <a:lnTo>
                      <a:pt x="732" y="303"/>
                    </a:lnTo>
                    <a:lnTo>
                      <a:pt x="723" y="287"/>
                    </a:lnTo>
                    <a:lnTo>
                      <a:pt x="716" y="279"/>
                    </a:lnTo>
                    <a:lnTo>
                      <a:pt x="707" y="266"/>
                    </a:lnTo>
                    <a:lnTo>
                      <a:pt x="709" y="244"/>
                    </a:lnTo>
                    <a:lnTo>
                      <a:pt x="704" y="247"/>
                    </a:lnTo>
                    <a:lnTo>
                      <a:pt x="699" y="238"/>
                    </a:lnTo>
                    <a:lnTo>
                      <a:pt x="691" y="243"/>
                    </a:lnTo>
                    <a:lnTo>
                      <a:pt x="689" y="220"/>
                    </a:lnTo>
                    <a:lnTo>
                      <a:pt x="682" y="207"/>
                    </a:lnTo>
                    <a:lnTo>
                      <a:pt x="685" y="202"/>
                    </a:lnTo>
                    <a:lnTo>
                      <a:pt x="675" y="193"/>
                    </a:lnTo>
                    <a:lnTo>
                      <a:pt x="665" y="183"/>
                    </a:lnTo>
                    <a:lnTo>
                      <a:pt x="647" y="173"/>
                    </a:lnTo>
                    <a:lnTo>
                      <a:pt x="644" y="158"/>
                    </a:lnTo>
                    <a:lnTo>
                      <a:pt x="649" y="148"/>
                    </a:lnTo>
                    <a:lnTo>
                      <a:pt x="647" y="130"/>
                    </a:lnTo>
                    <a:lnTo>
                      <a:pt x="643" y="128"/>
                    </a:lnTo>
                    <a:lnTo>
                      <a:pt x="642" y="117"/>
                    </a:lnTo>
                    <a:lnTo>
                      <a:pt x="642" y="99"/>
                    </a:lnTo>
                    <a:lnTo>
                      <a:pt x="645" y="90"/>
                    </a:lnTo>
                    <a:lnTo>
                      <a:pt x="638" y="82"/>
                    </a:lnTo>
                    <a:lnTo>
                      <a:pt x="633" y="73"/>
                    </a:lnTo>
                    <a:lnTo>
                      <a:pt x="620" y="81"/>
                    </a:lnTo>
                    <a:lnTo>
                      <a:pt x="617" y="64"/>
                    </a:lnTo>
                    <a:lnTo>
                      <a:pt x="617" y="6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9" name="Google Shape;1009;p32"/>
              <p:cNvSpPr/>
              <p:nvPr/>
            </p:nvSpPr>
            <p:spPr>
              <a:xfrm>
                <a:off x="10914860" y="5697229"/>
                <a:ext cx="580034" cy="440267"/>
              </a:xfrm>
              <a:custGeom>
                <a:avLst/>
                <a:gdLst/>
                <a:ahLst/>
                <a:cxnLst/>
                <a:rect l="l" t="t" r="r" b="b"/>
                <a:pathLst>
                  <a:path w="332" h="252" extrusionOk="0">
                    <a:moveTo>
                      <a:pt x="191" y="136"/>
                    </a:moveTo>
                    <a:lnTo>
                      <a:pt x="194" y="127"/>
                    </a:lnTo>
                    <a:lnTo>
                      <a:pt x="175" y="137"/>
                    </a:lnTo>
                    <a:lnTo>
                      <a:pt x="164" y="148"/>
                    </a:lnTo>
                    <a:lnTo>
                      <a:pt x="154" y="153"/>
                    </a:lnTo>
                    <a:lnTo>
                      <a:pt x="134" y="168"/>
                    </a:lnTo>
                    <a:lnTo>
                      <a:pt x="116" y="179"/>
                    </a:lnTo>
                    <a:lnTo>
                      <a:pt x="93" y="189"/>
                    </a:lnTo>
                    <a:lnTo>
                      <a:pt x="75" y="197"/>
                    </a:lnTo>
                    <a:lnTo>
                      <a:pt x="62" y="201"/>
                    </a:lnTo>
                    <a:lnTo>
                      <a:pt x="25" y="220"/>
                    </a:lnTo>
                    <a:lnTo>
                      <a:pt x="3" y="236"/>
                    </a:lnTo>
                    <a:lnTo>
                      <a:pt x="0" y="243"/>
                    </a:lnTo>
                    <a:lnTo>
                      <a:pt x="17" y="244"/>
                    </a:lnTo>
                    <a:lnTo>
                      <a:pt x="22" y="251"/>
                    </a:lnTo>
                    <a:lnTo>
                      <a:pt x="36" y="252"/>
                    </a:lnTo>
                    <a:lnTo>
                      <a:pt x="49" y="246"/>
                    </a:lnTo>
                    <a:lnTo>
                      <a:pt x="70" y="237"/>
                    </a:lnTo>
                    <a:lnTo>
                      <a:pt x="96" y="216"/>
                    </a:lnTo>
                    <a:lnTo>
                      <a:pt x="112" y="203"/>
                    </a:lnTo>
                    <a:lnTo>
                      <a:pt x="132" y="195"/>
                    </a:lnTo>
                    <a:lnTo>
                      <a:pt x="145" y="195"/>
                    </a:lnTo>
                    <a:lnTo>
                      <a:pt x="147" y="185"/>
                    </a:lnTo>
                    <a:lnTo>
                      <a:pt x="162" y="177"/>
                    </a:lnTo>
                    <a:lnTo>
                      <a:pt x="185" y="163"/>
                    </a:lnTo>
                    <a:lnTo>
                      <a:pt x="199" y="153"/>
                    </a:lnTo>
                    <a:lnTo>
                      <a:pt x="206" y="145"/>
                    </a:lnTo>
                    <a:lnTo>
                      <a:pt x="207" y="136"/>
                    </a:lnTo>
                    <a:lnTo>
                      <a:pt x="189" y="145"/>
                    </a:lnTo>
                    <a:lnTo>
                      <a:pt x="191" y="136"/>
                    </a:lnTo>
                    <a:lnTo>
                      <a:pt x="191" y="136"/>
                    </a:lnTo>
                    <a:close/>
                    <a:moveTo>
                      <a:pt x="285" y="36"/>
                    </a:moveTo>
                    <a:lnTo>
                      <a:pt x="292" y="18"/>
                    </a:lnTo>
                    <a:lnTo>
                      <a:pt x="281" y="12"/>
                    </a:lnTo>
                    <a:lnTo>
                      <a:pt x="279" y="0"/>
                    </a:lnTo>
                    <a:lnTo>
                      <a:pt x="271" y="2"/>
                    </a:lnTo>
                    <a:lnTo>
                      <a:pt x="270" y="17"/>
                    </a:lnTo>
                    <a:lnTo>
                      <a:pt x="273" y="36"/>
                    </a:lnTo>
                    <a:lnTo>
                      <a:pt x="276" y="44"/>
                    </a:lnTo>
                    <a:lnTo>
                      <a:pt x="273" y="48"/>
                    </a:lnTo>
                    <a:lnTo>
                      <a:pt x="271" y="62"/>
                    </a:lnTo>
                    <a:lnTo>
                      <a:pt x="263" y="76"/>
                    </a:lnTo>
                    <a:lnTo>
                      <a:pt x="249" y="92"/>
                    </a:lnTo>
                    <a:lnTo>
                      <a:pt x="232" y="99"/>
                    </a:lnTo>
                    <a:lnTo>
                      <a:pt x="226" y="107"/>
                    </a:lnTo>
                    <a:lnTo>
                      <a:pt x="238" y="115"/>
                    </a:lnTo>
                    <a:lnTo>
                      <a:pt x="236" y="127"/>
                    </a:lnTo>
                    <a:lnTo>
                      <a:pt x="213" y="144"/>
                    </a:lnTo>
                    <a:lnTo>
                      <a:pt x="218" y="147"/>
                    </a:lnTo>
                    <a:lnTo>
                      <a:pt x="217" y="152"/>
                    </a:lnTo>
                    <a:lnTo>
                      <a:pt x="236" y="144"/>
                    </a:lnTo>
                    <a:lnTo>
                      <a:pt x="255" y="130"/>
                    </a:lnTo>
                    <a:lnTo>
                      <a:pt x="270" y="119"/>
                    </a:lnTo>
                    <a:lnTo>
                      <a:pt x="275" y="115"/>
                    </a:lnTo>
                    <a:lnTo>
                      <a:pt x="280" y="106"/>
                    </a:lnTo>
                    <a:lnTo>
                      <a:pt x="289" y="99"/>
                    </a:lnTo>
                    <a:lnTo>
                      <a:pt x="302" y="100"/>
                    </a:lnTo>
                    <a:lnTo>
                      <a:pt x="315" y="87"/>
                    </a:lnTo>
                    <a:lnTo>
                      <a:pt x="332" y="69"/>
                    </a:lnTo>
                    <a:lnTo>
                      <a:pt x="325" y="66"/>
                    </a:lnTo>
                    <a:lnTo>
                      <a:pt x="310" y="74"/>
                    </a:lnTo>
                    <a:lnTo>
                      <a:pt x="300" y="73"/>
                    </a:lnTo>
                    <a:lnTo>
                      <a:pt x="290" y="66"/>
                    </a:lnTo>
                    <a:lnTo>
                      <a:pt x="298" y="50"/>
                    </a:lnTo>
                    <a:lnTo>
                      <a:pt x="294" y="44"/>
                    </a:lnTo>
                    <a:lnTo>
                      <a:pt x="284" y="59"/>
                    </a:lnTo>
                    <a:lnTo>
                      <a:pt x="285" y="36"/>
                    </a:lnTo>
                    <a:lnTo>
                      <a:pt x="285" y="3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0" name="Google Shape;1010;p32"/>
              <p:cNvSpPr/>
              <p:nvPr/>
            </p:nvSpPr>
            <p:spPr>
              <a:xfrm>
                <a:off x="10665026" y="4537160"/>
                <a:ext cx="487439" cy="297006"/>
              </a:xfrm>
              <a:custGeom>
                <a:avLst/>
                <a:gdLst/>
                <a:ahLst/>
                <a:cxnLst/>
                <a:rect l="l" t="t" r="r" b="b"/>
                <a:pathLst>
                  <a:path w="279" h="170" extrusionOk="0">
                    <a:moveTo>
                      <a:pt x="276" y="90"/>
                    </a:moveTo>
                    <a:lnTo>
                      <a:pt x="279" y="84"/>
                    </a:lnTo>
                    <a:lnTo>
                      <a:pt x="271" y="77"/>
                    </a:lnTo>
                    <a:lnTo>
                      <a:pt x="263" y="64"/>
                    </a:lnTo>
                    <a:lnTo>
                      <a:pt x="258" y="59"/>
                    </a:lnTo>
                    <a:lnTo>
                      <a:pt x="256" y="53"/>
                    </a:lnTo>
                    <a:lnTo>
                      <a:pt x="253" y="55"/>
                    </a:lnTo>
                    <a:lnTo>
                      <a:pt x="256" y="71"/>
                    </a:lnTo>
                    <a:lnTo>
                      <a:pt x="264" y="84"/>
                    </a:lnTo>
                    <a:lnTo>
                      <a:pt x="271" y="92"/>
                    </a:lnTo>
                    <a:lnTo>
                      <a:pt x="276" y="90"/>
                    </a:lnTo>
                    <a:lnTo>
                      <a:pt x="276" y="90"/>
                    </a:lnTo>
                    <a:close/>
                    <a:moveTo>
                      <a:pt x="207" y="62"/>
                    </a:moveTo>
                    <a:lnTo>
                      <a:pt x="214" y="49"/>
                    </a:lnTo>
                    <a:lnTo>
                      <a:pt x="215" y="38"/>
                    </a:lnTo>
                    <a:lnTo>
                      <a:pt x="211" y="35"/>
                    </a:lnTo>
                    <a:lnTo>
                      <a:pt x="200" y="35"/>
                    </a:lnTo>
                    <a:lnTo>
                      <a:pt x="202" y="47"/>
                    </a:lnTo>
                    <a:lnTo>
                      <a:pt x="191" y="55"/>
                    </a:lnTo>
                    <a:lnTo>
                      <a:pt x="185" y="62"/>
                    </a:lnTo>
                    <a:lnTo>
                      <a:pt x="175" y="64"/>
                    </a:lnTo>
                    <a:lnTo>
                      <a:pt x="173" y="52"/>
                    </a:lnTo>
                    <a:lnTo>
                      <a:pt x="171" y="53"/>
                    </a:lnTo>
                    <a:lnTo>
                      <a:pt x="168" y="63"/>
                    </a:lnTo>
                    <a:lnTo>
                      <a:pt x="157" y="65"/>
                    </a:lnTo>
                    <a:lnTo>
                      <a:pt x="141" y="62"/>
                    </a:lnTo>
                    <a:lnTo>
                      <a:pt x="139" y="68"/>
                    </a:lnTo>
                    <a:lnTo>
                      <a:pt x="149" y="74"/>
                    </a:lnTo>
                    <a:lnTo>
                      <a:pt x="164" y="80"/>
                    </a:lnTo>
                    <a:lnTo>
                      <a:pt x="173" y="80"/>
                    </a:lnTo>
                    <a:lnTo>
                      <a:pt x="183" y="75"/>
                    </a:lnTo>
                    <a:lnTo>
                      <a:pt x="193" y="70"/>
                    </a:lnTo>
                    <a:lnTo>
                      <a:pt x="197" y="64"/>
                    </a:lnTo>
                    <a:lnTo>
                      <a:pt x="207" y="62"/>
                    </a:lnTo>
                    <a:lnTo>
                      <a:pt x="207" y="62"/>
                    </a:lnTo>
                    <a:close/>
                    <a:moveTo>
                      <a:pt x="116" y="102"/>
                    </a:moveTo>
                    <a:lnTo>
                      <a:pt x="113" y="88"/>
                    </a:lnTo>
                    <a:lnTo>
                      <a:pt x="130" y="86"/>
                    </a:lnTo>
                    <a:lnTo>
                      <a:pt x="126" y="75"/>
                    </a:lnTo>
                    <a:lnTo>
                      <a:pt x="96" y="62"/>
                    </a:lnTo>
                    <a:lnTo>
                      <a:pt x="95" y="50"/>
                    </a:lnTo>
                    <a:lnTo>
                      <a:pt x="85" y="39"/>
                    </a:lnTo>
                    <a:lnTo>
                      <a:pt x="73" y="29"/>
                    </a:lnTo>
                    <a:lnTo>
                      <a:pt x="40" y="17"/>
                    </a:lnTo>
                    <a:lnTo>
                      <a:pt x="8" y="2"/>
                    </a:lnTo>
                    <a:lnTo>
                      <a:pt x="5" y="70"/>
                    </a:lnTo>
                    <a:lnTo>
                      <a:pt x="0" y="138"/>
                    </a:lnTo>
                    <a:lnTo>
                      <a:pt x="19" y="139"/>
                    </a:lnTo>
                    <a:lnTo>
                      <a:pt x="29" y="142"/>
                    </a:lnTo>
                    <a:lnTo>
                      <a:pt x="44" y="135"/>
                    </a:lnTo>
                    <a:lnTo>
                      <a:pt x="43" y="120"/>
                    </a:lnTo>
                    <a:lnTo>
                      <a:pt x="55" y="113"/>
                    </a:lnTo>
                    <a:lnTo>
                      <a:pt x="71" y="107"/>
                    </a:lnTo>
                    <a:lnTo>
                      <a:pt x="94" y="116"/>
                    </a:lnTo>
                    <a:lnTo>
                      <a:pt x="101" y="134"/>
                    </a:lnTo>
                    <a:lnTo>
                      <a:pt x="111" y="146"/>
                    </a:lnTo>
                    <a:lnTo>
                      <a:pt x="124" y="159"/>
                    </a:lnTo>
                    <a:lnTo>
                      <a:pt x="142" y="162"/>
                    </a:lnTo>
                    <a:lnTo>
                      <a:pt x="157" y="165"/>
                    </a:lnTo>
                    <a:lnTo>
                      <a:pt x="161" y="170"/>
                    </a:lnTo>
                    <a:lnTo>
                      <a:pt x="173" y="168"/>
                    </a:lnTo>
                    <a:lnTo>
                      <a:pt x="176" y="163"/>
                    </a:lnTo>
                    <a:lnTo>
                      <a:pt x="158" y="154"/>
                    </a:lnTo>
                    <a:lnTo>
                      <a:pt x="164" y="150"/>
                    </a:lnTo>
                    <a:lnTo>
                      <a:pt x="150" y="146"/>
                    </a:lnTo>
                    <a:lnTo>
                      <a:pt x="151" y="137"/>
                    </a:lnTo>
                    <a:lnTo>
                      <a:pt x="141" y="138"/>
                    </a:lnTo>
                    <a:lnTo>
                      <a:pt x="131" y="116"/>
                    </a:lnTo>
                    <a:lnTo>
                      <a:pt x="116" y="102"/>
                    </a:lnTo>
                    <a:lnTo>
                      <a:pt x="116" y="102"/>
                    </a:lnTo>
                    <a:close/>
                    <a:moveTo>
                      <a:pt x="229" y="42"/>
                    </a:moveTo>
                    <a:lnTo>
                      <a:pt x="228" y="31"/>
                    </a:lnTo>
                    <a:lnTo>
                      <a:pt x="221" y="24"/>
                    </a:lnTo>
                    <a:lnTo>
                      <a:pt x="214" y="16"/>
                    </a:lnTo>
                    <a:lnTo>
                      <a:pt x="207" y="11"/>
                    </a:lnTo>
                    <a:lnTo>
                      <a:pt x="201" y="6"/>
                    </a:lnTo>
                    <a:lnTo>
                      <a:pt x="191" y="0"/>
                    </a:lnTo>
                    <a:lnTo>
                      <a:pt x="186" y="5"/>
                    </a:lnTo>
                    <a:lnTo>
                      <a:pt x="198" y="11"/>
                    </a:lnTo>
                    <a:lnTo>
                      <a:pt x="209" y="21"/>
                    </a:lnTo>
                    <a:lnTo>
                      <a:pt x="217" y="27"/>
                    </a:lnTo>
                    <a:lnTo>
                      <a:pt x="220" y="35"/>
                    </a:lnTo>
                    <a:lnTo>
                      <a:pt x="223" y="47"/>
                    </a:lnTo>
                    <a:lnTo>
                      <a:pt x="229" y="42"/>
                    </a:lnTo>
                    <a:lnTo>
                      <a:pt x="229" y="4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11" name="Google Shape;1011;p32"/>
            <p:cNvGrpSpPr/>
            <p:nvPr/>
          </p:nvGrpSpPr>
          <p:grpSpPr>
            <a:xfrm>
              <a:off x="6800902" y="1791712"/>
              <a:ext cx="4147595" cy="1284113"/>
              <a:chOff x="6499960" y="1666689"/>
              <a:chExt cx="4147595" cy="1284113"/>
            </a:xfrm>
          </p:grpSpPr>
          <p:sp>
            <p:nvSpPr>
              <p:cNvPr id="1012" name="Google Shape;1012;p32"/>
              <p:cNvSpPr/>
              <p:nvPr/>
            </p:nvSpPr>
            <p:spPr>
              <a:xfrm>
                <a:off x="6807448" y="2842482"/>
                <a:ext cx="179951" cy="104825"/>
              </a:xfrm>
              <a:custGeom>
                <a:avLst/>
                <a:gdLst/>
                <a:ahLst/>
                <a:cxnLst/>
                <a:rect l="l" t="t" r="r" b="b"/>
                <a:pathLst>
                  <a:path w="103" h="60" extrusionOk="0">
                    <a:moveTo>
                      <a:pt x="103" y="11"/>
                    </a:moveTo>
                    <a:lnTo>
                      <a:pt x="93" y="8"/>
                    </a:lnTo>
                    <a:lnTo>
                      <a:pt x="80" y="1"/>
                    </a:lnTo>
                    <a:lnTo>
                      <a:pt x="61" y="6"/>
                    </a:lnTo>
                    <a:lnTo>
                      <a:pt x="53" y="11"/>
                    </a:lnTo>
                    <a:lnTo>
                      <a:pt x="29" y="10"/>
                    </a:lnTo>
                    <a:lnTo>
                      <a:pt x="16" y="7"/>
                    </a:lnTo>
                    <a:lnTo>
                      <a:pt x="9" y="8"/>
                    </a:lnTo>
                    <a:lnTo>
                      <a:pt x="4" y="0"/>
                    </a:lnTo>
                    <a:lnTo>
                      <a:pt x="0" y="4"/>
                    </a:lnTo>
                    <a:lnTo>
                      <a:pt x="2" y="12"/>
                    </a:lnTo>
                    <a:lnTo>
                      <a:pt x="11" y="20"/>
                    </a:lnTo>
                    <a:lnTo>
                      <a:pt x="6" y="27"/>
                    </a:lnTo>
                    <a:lnTo>
                      <a:pt x="4" y="33"/>
                    </a:lnTo>
                    <a:lnTo>
                      <a:pt x="6" y="35"/>
                    </a:lnTo>
                    <a:lnTo>
                      <a:pt x="3" y="38"/>
                    </a:lnTo>
                    <a:lnTo>
                      <a:pt x="12" y="45"/>
                    </a:lnTo>
                    <a:lnTo>
                      <a:pt x="15" y="58"/>
                    </a:lnTo>
                    <a:lnTo>
                      <a:pt x="27" y="59"/>
                    </a:lnTo>
                    <a:lnTo>
                      <a:pt x="40" y="54"/>
                    </a:lnTo>
                    <a:lnTo>
                      <a:pt x="53" y="60"/>
                    </a:lnTo>
                    <a:lnTo>
                      <a:pt x="68" y="58"/>
                    </a:lnTo>
                    <a:lnTo>
                      <a:pt x="67" y="48"/>
                    </a:lnTo>
                    <a:lnTo>
                      <a:pt x="83" y="42"/>
                    </a:lnTo>
                    <a:lnTo>
                      <a:pt x="98" y="44"/>
                    </a:lnTo>
                    <a:lnTo>
                      <a:pt x="91" y="33"/>
                    </a:lnTo>
                    <a:lnTo>
                      <a:pt x="95" y="19"/>
                    </a:lnTo>
                    <a:lnTo>
                      <a:pt x="103" y="11"/>
                    </a:lnTo>
                    <a:lnTo>
                      <a:pt x="103" y="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3" name="Google Shape;1013;p32"/>
              <p:cNvSpPr/>
              <p:nvPr/>
            </p:nvSpPr>
            <p:spPr>
              <a:xfrm>
                <a:off x="6793472" y="2424926"/>
                <a:ext cx="253329" cy="167721"/>
              </a:xfrm>
              <a:custGeom>
                <a:avLst/>
                <a:gdLst/>
                <a:ahLst/>
                <a:cxnLst/>
                <a:rect l="l" t="t" r="r" b="b"/>
                <a:pathLst>
                  <a:path w="145" h="96" extrusionOk="0">
                    <a:moveTo>
                      <a:pt x="82" y="5"/>
                    </a:moveTo>
                    <a:lnTo>
                      <a:pt x="65" y="0"/>
                    </a:lnTo>
                    <a:lnTo>
                      <a:pt x="50" y="7"/>
                    </a:lnTo>
                    <a:lnTo>
                      <a:pt x="41" y="11"/>
                    </a:lnTo>
                    <a:lnTo>
                      <a:pt x="44" y="19"/>
                    </a:lnTo>
                    <a:lnTo>
                      <a:pt x="33" y="26"/>
                    </a:lnTo>
                    <a:lnTo>
                      <a:pt x="31" y="37"/>
                    </a:lnTo>
                    <a:lnTo>
                      <a:pt x="16" y="44"/>
                    </a:lnTo>
                    <a:lnTo>
                      <a:pt x="1" y="44"/>
                    </a:lnTo>
                    <a:lnTo>
                      <a:pt x="3" y="53"/>
                    </a:lnTo>
                    <a:lnTo>
                      <a:pt x="8" y="61"/>
                    </a:lnTo>
                    <a:lnTo>
                      <a:pt x="9" y="68"/>
                    </a:lnTo>
                    <a:lnTo>
                      <a:pt x="0" y="72"/>
                    </a:lnTo>
                    <a:lnTo>
                      <a:pt x="6" y="82"/>
                    </a:lnTo>
                    <a:lnTo>
                      <a:pt x="8" y="90"/>
                    </a:lnTo>
                    <a:lnTo>
                      <a:pt x="15" y="89"/>
                    </a:lnTo>
                    <a:lnTo>
                      <a:pt x="23" y="84"/>
                    </a:lnTo>
                    <a:lnTo>
                      <a:pt x="35" y="84"/>
                    </a:lnTo>
                    <a:lnTo>
                      <a:pt x="52" y="85"/>
                    </a:lnTo>
                    <a:lnTo>
                      <a:pt x="70" y="90"/>
                    </a:lnTo>
                    <a:lnTo>
                      <a:pt x="82" y="90"/>
                    </a:lnTo>
                    <a:lnTo>
                      <a:pt x="89" y="93"/>
                    </a:lnTo>
                    <a:lnTo>
                      <a:pt x="94" y="90"/>
                    </a:lnTo>
                    <a:lnTo>
                      <a:pt x="99" y="95"/>
                    </a:lnTo>
                    <a:lnTo>
                      <a:pt x="113" y="94"/>
                    </a:lnTo>
                    <a:lnTo>
                      <a:pt x="119" y="96"/>
                    </a:lnTo>
                    <a:lnTo>
                      <a:pt x="119" y="86"/>
                    </a:lnTo>
                    <a:lnTo>
                      <a:pt x="123" y="81"/>
                    </a:lnTo>
                    <a:lnTo>
                      <a:pt x="136" y="80"/>
                    </a:lnTo>
                    <a:lnTo>
                      <a:pt x="136" y="80"/>
                    </a:lnTo>
                    <a:lnTo>
                      <a:pt x="129" y="67"/>
                    </a:lnTo>
                    <a:lnTo>
                      <a:pt x="124" y="61"/>
                    </a:lnTo>
                    <a:lnTo>
                      <a:pt x="127" y="59"/>
                    </a:lnTo>
                    <a:lnTo>
                      <a:pt x="140" y="60"/>
                    </a:lnTo>
                    <a:lnTo>
                      <a:pt x="145" y="55"/>
                    </a:lnTo>
                    <a:lnTo>
                      <a:pt x="140" y="50"/>
                    </a:lnTo>
                    <a:lnTo>
                      <a:pt x="128" y="46"/>
                    </a:lnTo>
                    <a:lnTo>
                      <a:pt x="129" y="43"/>
                    </a:lnTo>
                    <a:lnTo>
                      <a:pt x="122" y="39"/>
                    </a:lnTo>
                    <a:lnTo>
                      <a:pt x="110" y="27"/>
                    </a:lnTo>
                    <a:lnTo>
                      <a:pt x="112" y="21"/>
                    </a:lnTo>
                    <a:lnTo>
                      <a:pt x="108" y="12"/>
                    </a:lnTo>
                    <a:lnTo>
                      <a:pt x="93" y="7"/>
                    </a:lnTo>
                    <a:lnTo>
                      <a:pt x="85" y="9"/>
                    </a:lnTo>
                    <a:lnTo>
                      <a:pt x="82" y="5"/>
                    </a:lnTo>
                    <a:lnTo>
                      <a:pt x="82"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4" name="Google Shape;1014;p32"/>
              <p:cNvSpPr/>
              <p:nvPr/>
            </p:nvSpPr>
            <p:spPr>
              <a:xfrm>
                <a:off x="6499960" y="2599636"/>
                <a:ext cx="186939" cy="89102"/>
              </a:xfrm>
              <a:custGeom>
                <a:avLst/>
                <a:gdLst/>
                <a:ahLst/>
                <a:cxnLst/>
                <a:rect l="l" t="t" r="r" b="b"/>
                <a:pathLst>
                  <a:path w="107" h="51" extrusionOk="0">
                    <a:moveTo>
                      <a:pt x="43" y="0"/>
                    </a:moveTo>
                    <a:lnTo>
                      <a:pt x="36" y="2"/>
                    </a:lnTo>
                    <a:lnTo>
                      <a:pt x="31" y="0"/>
                    </a:lnTo>
                    <a:lnTo>
                      <a:pt x="28" y="3"/>
                    </a:lnTo>
                    <a:lnTo>
                      <a:pt x="16" y="8"/>
                    </a:lnTo>
                    <a:lnTo>
                      <a:pt x="11" y="13"/>
                    </a:lnTo>
                    <a:lnTo>
                      <a:pt x="0" y="17"/>
                    </a:lnTo>
                    <a:lnTo>
                      <a:pt x="3" y="23"/>
                    </a:lnTo>
                    <a:lnTo>
                      <a:pt x="5" y="31"/>
                    </a:lnTo>
                    <a:lnTo>
                      <a:pt x="14" y="36"/>
                    </a:lnTo>
                    <a:lnTo>
                      <a:pt x="24" y="45"/>
                    </a:lnTo>
                    <a:lnTo>
                      <a:pt x="36" y="51"/>
                    </a:lnTo>
                    <a:lnTo>
                      <a:pt x="44" y="43"/>
                    </a:lnTo>
                    <a:lnTo>
                      <a:pt x="50" y="41"/>
                    </a:lnTo>
                    <a:lnTo>
                      <a:pt x="63" y="48"/>
                    </a:lnTo>
                    <a:lnTo>
                      <a:pt x="71" y="47"/>
                    </a:lnTo>
                    <a:lnTo>
                      <a:pt x="78" y="50"/>
                    </a:lnTo>
                    <a:lnTo>
                      <a:pt x="80" y="46"/>
                    </a:lnTo>
                    <a:lnTo>
                      <a:pt x="87" y="46"/>
                    </a:lnTo>
                    <a:lnTo>
                      <a:pt x="92" y="44"/>
                    </a:lnTo>
                    <a:lnTo>
                      <a:pt x="93" y="42"/>
                    </a:lnTo>
                    <a:lnTo>
                      <a:pt x="96" y="41"/>
                    </a:lnTo>
                    <a:lnTo>
                      <a:pt x="96" y="37"/>
                    </a:lnTo>
                    <a:lnTo>
                      <a:pt x="100" y="36"/>
                    </a:lnTo>
                    <a:lnTo>
                      <a:pt x="102" y="32"/>
                    </a:lnTo>
                    <a:lnTo>
                      <a:pt x="107" y="32"/>
                    </a:lnTo>
                    <a:lnTo>
                      <a:pt x="98" y="22"/>
                    </a:lnTo>
                    <a:lnTo>
                      <a:pt x="87" y="21"/>
                    </a:lnTo>
                    <a:lnTo>
                      <a:pt x="84" y="15"/>
                    </a:lnTo>
                    <a:lnTo>
                      <a:pt x="73" y="13"/>
                    </a:lnTo>
                    <a:lnTo>
                      <a:pt x="71" y="18"/>
                    </a:lnTo>
                    <a:lnTo>
                      <a:pt x="62" y="14"/>
                    </a:lnTo>
                    <a:lnTo>
                      <a:pt x="63" y="8"/>
                    </a:lnTo>
                    <a:lnTo>
                      <a:pt x="51" y="6"/>
                    </a:lnTo>
                    <a:lnTo>
                      <a:pt x="43" y="0"/>
                    </a:lnTo>
                    <a:lnTo>
                      <a:pt x="43"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1015;p32"/>
              <p:cNvSpPr/>
              <p:nvPr/>
            </p:nvSpPr>
            <p:spPr>
              <a:xfrm>
                <a:off x="6620509" y="2686990"/>
                <a:ext cx="179951" cy="101331"/>
              </a:xfrm>
              <a:custGeom>
                <a:avLst/>
                <a:gdLst/>
                <a:ahLst/>
                <a:cxnLst/>
                <a:rect l="l" t="t" r="r" b="b"/>
                <a:pathLst>
                  <a:path w="103" h="58" extrusionOk="0">
                    <a:moveTo>
                      <a:pt x="71" y="0"/>
                    </a:moveTo>
                    <a:lnTo>
                      <a:pt x="66" y="1"/>
                    </a:lnTo>
                    <a:lnTo>
                      <a:pt x="62" y="6"/>
                    </a:lnTo>
                    <a:lnTo>
                      <a:pt x="55" y="9"/>
                    </a:lnTo>
                    <a:lnTo>
                      <a:pt x="53" y="7"/>
                    </a:lnTo>
                    <a:lnTo>
                      <a:pt x="45" y="11"/>
                    </a:lnTo>
                    <a:lnTo>
                      <a:pt x="39" y="11"/>
                    </a:lnTo>
                    <a:lnTo>
                      <a:pt x="38" y="15"/>
                    </a:lnTo>
                    <a:lnTo>
                      <a:pt x="25" y="18"/>
                    </a:lnTo>
                    <a:lnTo>
                      <a:pt x="19" y="15"/>
                    </a:lnTo>
                    <a:lnTo>
                      <a:pt x="10" y="10"/>
                    </a:lnTo>
                    <a:lnTo>
                      <a:pt x="10" y="19"/>
                    </a:lnTo>
                    <a:lnTo>
                      <a:pt x="0" y="19"/>
                    </a:lnTo>
                    <a:lnTo>
                      <a:pt x="4" y="23"/>
                    </a:lnTo>
                    <a:lnTo>
                      <a:pt x="0" y="36"/>
                    </a:lnTo>
                    <a:lnTo>
                      <a:pt x="3" y="36"/>
                    </a:lnTo>
                    <a:lnTo>
                      <a:pt x="6" y="43"/>
                    </a:lnTo>
                    <a:lnTo>
                      <a:pt x="12" y="46"/>
                    </a:lnTo>
                    <a:lnTo>
                      <a:pt x="25" y="54"/>
                    </a:lnTo>
                    <a:lnTo>
                      <a:pt x="38" y="58"/>
                    </a:lnTo>
                    <a:lnTo>
                      <a:pt x="44" y="55"/>
                    </a:lnTo>
                    <a:lnTo>
                      <a:pt x="44" y="55"/>
                    </a:lnTo>
                    <a:lnTo>
                      <a:pt x="56" y="50"/>
                    </a:lnTo>
                    <a:lnTo>
                      <a:pt x="67" y="51"/>
                    </a:lnTo>
                    <a:lnTo>
                      <a:pt x="79" y="47"/>
                    </a:lnTo>
                    <a:lnTo>
                      <a:pt x="88" y="33"/>
                    </a:lnTo>
                    <a:lnTo>
                      <a:pt x="94" y="19"/>
                    </a:lnTo>
                    <a:lnTo>
                      <a:pt x="103" y="15"/>
                    </a:lnTo>
                    <a:lnTo>
                      <a:pt x="102" y="10"/>
                    </a:lnTo>
                    <a:lnTo>
                      <a:pt x="92" y="4"/>
                    </a:lnTo>
                    <a:lnTo>
                      <a:pt x="89" y="6"/>
                    </a:lnTo>
                    <a:lnTo>
                      <a:pt x="71" y="0"/>
                    </a:lnTo>
                    <a:lnTo>
                      <a:pt x="7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6" name="Google Shape;1016;p32"/>
              <p:cNvSpPr/>
              <p:nvPr/>
            </p:nvSpPr>
            <p:spPr>
              <a:xfrm>
                <a:off x="6908780" y="2692232"/>
                <a:ext cx="106573" cy="106573"/>
              </a:xfrm>
              <a:custGeom>
                <a:avLst/>
                <a:gdLst/>
                <a:ahLst/>
                <a:cxnLst/>
                <a:rect l="l" t="t" r="r" b="b"/>
                <a:pathLst>
                  <a:path w="61" h="61" extrusionOk="0">
                    <a:moveTo>
                      <a:pt x="34" y="61"/>
                    </a:moveTo>
                    <a:lnTo>
                      <a:pt x="38" y="58"/>
                    </a:lnTo>
                    <a:lnTo>
                      <a:pt x="40" y="52"/>
                    </a:lnTo>
                    <a:lnTo>
                      <a:pt x="44" y="45"/>
                    </a:lnTo>
                    <a:lnTo>
                      <a:pt x="42" y="41"/>
                    </a:lnTo>
                    <a:lnTo>
                      <a:pt x="45" y="40"/>
                    </a:lnTo>
                    <a:lnTo>
                      <a:pt x="47" y="43"/>
                    </a:lnTo>
                    <a:lnTo>
                      <a:pt x="57" y="43"/>
                    </a:lnTo>
                    <a:lnTo>
                      <a:pt x="61" y="42"/>
                    </a:lnTo>
                    <a:lnTo>
                      <a:pt x="58" y="40"/>
                    </a:lnTo>
                    <a:lnTo>
                      <a:pt x="58" y="36"/>
                    </a:lnTo>
                    <a:lnTo>
                      <a:pt x="52" y="32"/>
                    </a:lnTo>
                    <a:lnTo>
                      <a:pt x="48" y="23"/>
                    </a:lnTo>
                    <a:lnTo>
                      <a:pt x="42" y="20"/>
                    </a:lnTo>
                    <a:lnTo>
                      <a:pt x="42" y="13"/>
                    </a:lnTo>
                    <a:lnTo>
                      <a:pt x="34" y="8"/>
                    </a:lnTo>
                    <a:lnTo>
                      <a:pt x="27" y="7"/>
                    </a:lnTo>
                    <a:lnTo>
                      <a:pt x="14" y="0"/>
                    </a:lnTo>
                    <a:lnTo>
                      <a:pt x="4" y="2"/>
                    </a:lnTo>
                    <a:lnTo>
                      <a:pt x="0" y="5"/>
                    </a:lnTo>
                    <a:lnTo>
                      <a:pt x="6" y="7"/>
                    </a:lnTo>
                    <a:lnTo>
                      <a:pt x="11" y="13"/>
                    </a:lnTo>
                    <a:lnTo>
                      <a:pt x="18" y="22"/>
                    </a:lnTo>
                    <a:lnTo>
                      <a:pt x="29" y="34"/>
                    </a:lnTo>
                    <a:lnTo>
                      <a:pt x="31" y="43"/>
                    </a:lnTo>
                    <a:lnTo>
                      <a:pt x="30" y="52"/>
                    </a:lnTo>
                    <a:lnTo>
                      <a:pt x="34" y="6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7" name="Google Shape;1017;p32"/>
              <p:cNvSpPr/>
              <p:nvPr/>
            </p:nvSpPr>
            <p:spPr>
              <a:xfrm>
                <a:off x="6541890" y="2470351"/>
                <a:ext cx="283029" cy="202663"/>
              </a:xfrm>
              <a:custGeom>
                <a:avLst/>
                <a:gdLst/>
                <a:ahLst/>
                <a:cxnLst/>
                <a:rect l="l" t="t" r="r" b="b"/>
                <a:pathLst>
                  <a:path w="162" h="116" extrusionOk="0">
                    <a:moveTo>
                      <a:pt x="84" y="8"/>
                    </a:moveTo>
                    <a:lnTo>
                      <a:pt x="69" y="8"/>
                    </a:lnTo>
                    <a:lnTo>
                      <a:pt x="67" y="3"/>
                    </a:lnTo>
                    <a:lnTo>
                      <a:pt x="52" y="0"/>
                    </a:lnTo>
                    <a:lnTo>
                      <a:pt x="33" y="6"/>
                    </a:lnTo>
                    <a:lnTo>
                      <a:pt x="10" y="15"/>
                    </a:lnTo>
                    <a:lnTo>
                      <a:pt x="0" y="21"/>
                    </a:lnTo>
                    <a:lnTo>
                      <a:pt x="4" y="31"/>
                    </a:lnTo>
                    <a:lnTo>
                      <a:pt x="1" y="37"/>
                    </a:lnTo>
                    <a:lnTo>
                      <a:pt x="7" y="44"/>
                    </a:lnTo>
                    <a:lnTo>
                      <a:pt x="12" y="54"/>
                    </a:lnTo>
                    <a:lnTo>
                      <a:pt x="11" y="61"/>
                    </a:lnTo>
                    <a:lnTo>
                      <a:pt x="19" y="74"/>
                    </a:lnTo>
                    <a:lnTo>
                      <a:pt x="27" y="80"/>
                    </a:lnTo>
                    <a:lnTo>
                      <a:pt x="39" y="82"/>
                    </a:lnTo>
                    <a:lnTo>
                      <a:pt x="38" y="88"/>
                    </a:lnTo>
                    <a:lnTo>
                      <a:pt x="47" y="92"/>
                    </a:lnTo>
                    <a:lnTo>
                      <a:pt x="49" y="87"/>
                    </a:lnTo>
                    <a:lnTo>
                      <a:pt x="60" y="89"/>
                    </a:lnTo>
                    <a:lnTo>
                      <a:pt x="63" y="95"/>
                    </a:lnTo>
                    <a:lnTo>
                      <a:pt x="74" y="96"/>
                    </a:lnTo>
                    <a:lnTo>
                      <a:pt x="83" y="106"/>
                    </a:lnTo>
                    <a:lnTo>
                      <a:pt x="84" y="108"/>
                    </a:lnTo>
                    <a:lnTo>
                      <a:pt x="90" y="105"/>
                    </a:lnTo>
                    <a:lnTo>
                      <a:pt x="99" y="112"/>
                    </a:lnTo>
                    <a:lnTo>
                      <a:pt x="108" y="108"/>
                    </a:lnTo>
                    <a:lnTo>
                      <a:pt x="116" y="110"/>
                    </a:lnTo>
                    <a:lnTo>
                      <a:pt x="127" y="107"/>
                    </a:lnTo>
                    <a:lnTo>
                      <a:pt x="143" y="114"/>
                    </a:lnTo>
                    <a:lnTo>
                      <a:pt x="147" y="116"/>
                    </a:lnTo>
                    <a:lnTo>
                      <a:pt x="141" y="107"/>
                    </a:lnTo>
                    <a:lnTo>
                      <a:pt x="154" y="90"/>
                    </a:lnTo>
                    <a:lnTo>
                      <a:pt x="161" y="88"/>
                    </a:lnTo>
                    <a:lnTo>
                      <a:pt x="162" y="82"/>
                    </a:lnTo>
                    <a:lnTo>
                      <a:pt x="152" y="64"/>
                    </a:lnTo>
                    <a:lnTo>
                      <a:pt x="150" y="56"/>
                    </a:lnTo>
                    <a:lnTo>
                      <a:pt x="144" y="46"/>
                    </a:lnTo>
                    <a:lnTo>
                      <a:pt x="153" y="42"/>
                    </a:lnTo>
                    <a:lnTo>
                      <a:pt x="152" y="35"/>
                    </a:lnTo>
                    <a:lnTo>
                      <a:pt x="147" y="27"/>
                    </a:lnTo>
                    <a:lnTo>
                      <a:pt x="145" y="18"/>
                    </a:lnTo>
                    <a:lnTo>
                      <a:pt x="140" y="12"/>
                    </a:lnTo>
                    <a:lnTo>
                      <a:pt x="132" y="10"/>
                    </a:lnTo>
                    <a:lnTo>
                      <a:pt x="103" y="10"/>
                    </a:lnTo>
                    <a:lnTo>
                      <a:pt x="84" y="8"/>
                    </a:lnTo>
                    <a:lnTo>
                      <a:pt x="84" y="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1018;p32"/>
              <p:cNvSpPr/>
              <p:nvPr/>
            </p:nvSpPr>
            <p:spPr>
              <a:xfrm>
                <a:off x="6737565" y="2700967"/>
                <a:ext cx="272546" cy="160732"/>
              </a:xfrm>
              <a:custGeom>
                <a:avLst/>
                <a:gdLst/>
                <a:ahLst/>
                <a:cxnLst/>
                <a:rect l="l" t="t" r="r" b="b"/>
                <a:pathLst>
                  <a:path w="156" h="92" extrusionOk="0">
                    <a:moveTo>
                      <a:pt x="98" y="0"/>
                    </a:moveTo>
                    <a:lnTo>
                      <a:pt x="92" y="0"/>
                    </a:lnTo>
                    <a:lnTo>
                      <a:pt x="88" y="5"/>
                    </a:lnTo>
                    <a:lnTo>
                      <a:pt x="77" y="7"/>
                    </a:lnTo>
                    <a:lnTo>
                      <a:pt x="71" y="10"/>
                    </a:lnTo>
                    <a:lnTo>
                      <a:pt x="63" y="5"/>
                    </a:lnTo>
                    <a:lnTo>
                      <a:pt x="53" y="5"/>
                    </a:lnTo>
                    <a:lnTo>
                      <a:pt x="43" y="3"/>
                    </a:lnTo>
                    <a:lnTo>
                      <a:pt x="36" y="7"/>
                    </a:lnTo>
                    <a:lnTo>
                      <a:pt x="27" y="11"/>
                    </a:lnTo>
                    <a:lnTo>
                      <a:pt x="21" y="25"/>
                    </a:lnTo>
                    <a:lnTo>
                      <a:pt x="12" y="39"/>
                    </a:lnTo>
                    <a:lnTo>
                      <a:pt x="0" y="43"/>
                    </a:lnTo>
                    <a:lnTo>
                      <a:pt x="9" y="51"/>
                    </a:lnTo>
                    <a:lnTo>
                      <a:pt x="12" y="57"/>
                    </a:lnTo>
                    <a:lnTo>
                      <a:pt x="22" y="62"/>
                    </a:lnTo>
                    <a:lnTo>
                      <a:pt x="24" y="70"/>
                    </a:lnTo>
                    <a:lnTo>
                      <a:pt x="35" y="76"/>
                    </a:lnTo>
                    <a:lnTo>
                      <a:pt x="39" y="72"/>
                    </a:lnTo>
                    <a:lnTo>
                      <a:pt x="44" y="74"/>
                    </a:lnTo>
                    <a:lnTo>
                      <a:pt x="40" y="77"/>
                    </a:lnTo>
                    <a:lnTo>
                      <a:pt x="44" y="81"/>
                    </a:lnTo>
                    <a:lnTo>
                      <a:pt x="49" y="89"/>
                    </a:lnTo>
                    <a:lnTo>
                      <a:pt x="56" y="88"/>
                    </a:lnTo>
                    <a:lnTo>
                      <a:pt x="69" y="91"/>
                    </a:lnTo>
                    <a:lnTo>
                      <a:pt x="93" y="92"/>
                    </a:lnTo>
                    <a:lnTo>
                      <a:pt x="101" y="87"/>
                    </a:lnTo>
                    <a:lnTo>
                      <a:pt x="120" y="82"/>
                    </a:lnTo>
                    <a:lnTo>
                      <a:pt x="133" y="89"/>
                    </a:lnTo>
                    <a:lnTo>
                      <a:pt x="143" y="92"/>
                    </a:lnTo>
                    <a:lnTo>
                      <a:pt x="144" y="67"/>
                    </a:lnTo>
                    <a:lnTo>
                      <a:pt x="149" y="69"/>
                    </a:lnTo>
                    <a:lnTo>
                      <a:pt x="156" y="65"/>
                    </a:lnTo>
                    <a:lnTo>
                      <a:pt x="155" y="60"/>
                    </a:lnTo>
                    <a:lnTo>
                      <a:pt x="147" y="56"/>
                    </a:lnTo>
                    <a:lnTo>
                      <a:pt x="140" y="59"/>
                    </a:lnTo>
                    <a:lnTo>
                      <a:pt x="132" y="56"/>
                    </a:lnTo>
                    <a:lnTo>
                      <a:pt x="128" y="47"/>
                    </a:lnTo>
                    <a:lnTo>
                      <a:pt x="129" y="38"/>
                    </a:lnTo>
                    <a:lnTo>
                      <a:pt x="127" y="29"/>
                    </a:lnTo>
                    <a:lnTo>
                      <a:pt x="116" y="17"/>
                    </a:lnTo>
                    <a:lnTo>
                      <a:pt x="109" y="8"/>
                    </a:lnTo>
                    <a:lnTo>
                      <a:pt x="104" y="2"/>
                    </a:lnTo>
                    <a:lnTo>
                      <a:pt x="98" y="0"/>
                    </a:lnTo>
                    <a:lnTo>
                      <a:pt x="9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9" name="Google Shape;1019;p32"/>
              <p:cNvSpPr/>
              <p:nvPr/>
            </p:nvSpPr>
            <p:spPr>
              <a:xfrm>
                <a:off x="6688646" y="1666689"/>
                <a:ext cx="3958909" cy="1284113"/>
              </a:xfrm>
              <a:custGeom>
                <a:avLst/>
                <a:gdLst/>
                <a:ahLst/>
                <a:cxnLst/>
                <a:rect l="l" t="t" r="r" b="b"/>
                <a:pathLst>
                  <a:path w="2266" h="735" extrusionOk="0">
                    <a:moveTo>
                      <a:pt x="859" y="33"/>
                    </a:moveTo>
                    <a:lnTo>
                      <a:pt x="844" y="20"/>
                    </a:lnTo>
                    <a:lnTo>
                      <a:pt x="800" y="6"/>
                    </a:lnTo>
                    <a:lnTo>
                      <a:pt x="769" y="0"/>
                    </a:lnTo>
                    <a:lnTo>
                      <a:pt x="749" y="2"/>
                    </a:lnTo>
                    <a:lnTo>
                      <a:pt x="731" y="12"/>
                    </a:lnTo>
                    <a:lnTo>
                      <a:pt x="750" y="14"/>
                    </a:lnTo>
                    <a:lnTo>
                      <a:pt x="772" y="25"/>
                    </a:lnTo>
                    <a:lnTo>
                      <a:pt x="798" y="31"/>
                    </a:lnTo>
                    <a:lnTo>
                      <a:pt x="835" y="35"/>
                    </a:lnTo>
                    <a:lnTo>
                      <a:pt x="859" y="33"/>
                    </a:lnTo>
                    <a:close/>
                    <a:moveTo>
                      <a:pt x="275" y="9"/>
                    </a:moveTo>
                    <a:lnTo>
                      <a:pt x="278" y="7"/>
                    </a:lnTo>
                    <a:lnTo>
                      <a:pt x="259" y="4"/>
                    </a:lnTo>
                    <a:lnTo>
                      <a:pt x="250" y="6"/>
                    </a:lnTo>
                    <a:lnTo>
                      <a:pt x="246" y="10"/>
                    </a:lnTo>
                    <a:lnTo>
                      <a:pt x="241" y="6"/>
                    </a:lnTo>
                    <a:lnTo>
                      <a:pt x="224" y="6"/>
                    </a:lnTo>
                    <a:lnTo>
                      <a:pt x="204" y="9"/>
                    </a:lnTo>
                    <a:lnTo>
                      <a:pt x="229" y="9"/>
                    </a:lnTo>
                    <a:lnTo>
                      <a:pt x="225" y="13"/>
                    </a:lnTo>
                    <a:lnTo>
                      <a:pt x="240" y="16"/>
                    </a:lnTo>
                    <a:lnTo>
                      <a:pt x="252" y="14"/>
                    </a:lnTo>
                    <a:lnTo>
                      <a:pt x="252" y="12"/>
                    </a:lnTo>
                    <a:lnTo>
                      <a:pt x="261" y="11"/>
                    </a:lnTo>
                    <a:lnTo>
                      <a:pt x="275" y="9"/>
                    </a:lnTo>
                    <a:close/>
                    <a:moveTo>
                      <a:pt x="930" y="41"/>
                    </a:moveTo>
                    <a:lnTo>
                      <a:pt x="925" y="36"/>
                    </a:lnTo>
                    <a:lnTo>
                      <a:pt x="884" y="27"/>
                    </a:lnTo>
                    <a:lnTo>
                      <a:pt x="874" y="26"/>
                    </a:lnTo>
                    <a:lnTo>
                      <a:pt x="867" y="28"/>
                    </a:lnTo>
                    <a:lnTo>
                      <a:pt x="871" y="47"/>
                    </a:lnTo>
                    <a:lnTo>
                      <a:pt x="930" y="41"/>
                    </a:lnTo>
                    <a:close/>
                    <a:moveTo>
                      <a:pt x="979" y="62"/>
                    </a:moveTo>
                    <a:lnTo>
                      <a:pt x="950" y="60"/>
                    </a:lnTo>
                    <a:lnTo>
                      <a:pt x="961" y="56"/>
                    </a:lnTo>
                    <a:lnTo>
                      <a:pt x="934" y="51"/>
                    </a:lnTo>
                    <a:lnTo>
                      <a:pt x="914" y="57"/>
                    </a:lnTo>
                    <a:lnTo>
                      <a:pt x="911" y="63"/>
                    </a:lnTo>
                    <a:lnTo>
                      <a:pt x="916" y="70"/>
                    </a:lnTo>
                    <a:lnTo>
                      <a:pt x="893" y="70"/>
                    </a:lnTo>
                    <a:lnTo>
                      <a:pt x="876" y="79"/>
                    </a:lnTo>
                    <a:lnTo>
                      <a:pt x="862" y="75"/>
                    </a:lnTo>
                    <a:lnTo>
                      <a:pt x="831" y="77"/>
                    </a:lnTo>
                    <a:lnTo>
                      <a:pt x="832" y="81"/>
                    </a:lnTo>
                    <a:lnTo>
                      <a:pt x="802" y="83"/>
                    </a:lnTo>
                    <a:lnTo>
                      <a:pt x="786" y="91"/>
                    </a:lnTo>
                    <a:lnTo>
                      <a:pt x="773" y="92"/>
                    </a:lnTo>
                    <a:lnTo>
                      <a:pt x="769" y="102"/>
                    </a:lnTo>
                    <a:lnTo>
                      <a:pt x="786" y="111"/>
                    </a:lnTo>
                    <a:lnTo>
                      <a:pt x="761" y="113"/>
                    </a:lnTo>
                    <a:lnTo>
                      <a:pt x="730" y="112"/>
                    </a:lnTo>
                    <a:lnTo>
                      <a:pt x="712" y="116"/>
                    </a:lnTo>
                    <a:lnTo>
                      <a:pt x="727" y="134"/>
                    </a:lnTo>
                    <a:lnTo>
                      <a:pt x="749" y="147"/>
                    </a:lnTo>
                    <a:lnTo>
                      <a:pt x="718" y="138"/>
                    </a:lnTo>
                    <a:lnTo>
                      <a:pt x="692" y="139"/>
                    </a:lnTo>
                    <a:lnTo>
                      <a:pt x="676" y="145"/>
                    </a:lnTo>
                    <a:lnTo>
                      <a:pt x="690" y="158"/>
                    </a:lnTo>
                    <a:lnTo>
                      <a:pt x="675" y="154"/>
                    </a:lnTo>
                    <a:lnTo>
                      <a:pt x="668" y="138"/>
                    </a:lnTo>
                    <a:lnTo>
                      <a:pt x="654" y="129"/>
                    </a:lnTo>
                    <a:lnTo>
                      <a:pt x="648" y="129"/>
                    </a:lnTo>
                    <a:lnTo>
                      <a:pt x="660" y="141"/>
                    </a:lnTo>
                    <a:lnTo>
                      <a:pt x="645" y="153"/>
                    </a:lnTo>
                    <a:lnTo>
                      <a:pt x="671" y="166"/>
                    </a:lnTo>
                    <a:lnTo>
                      <a:pt x="673" y="184"/>
                    </a:lnTo>
                    <a:lnTo>
                      <a:pt x="682" y="194"/>
                    </a:lnTo>
                    <a:lnTo>
                      <a:pt x="697" y="195"/>
                    </a:lnTo>
                    <a:lnTo>
                      <a:pt x="699" y="207"/>
                    </a:lnTo>
                    <a:lnTo>
                      <a:pt x="713" y="217"/>
                    </a:lnTo>
                    <a:lnTo>
                      <a:pt x="707" y="225"/>
                    </a:lnTo>
                    <a:lnTo>
                      <a:pt x="709" y="234"/>
                    </a:lnTo>
                    <a:lnTo>
                      <a:pt x="696" y="239"/>
                    </a:lnTo>
                    <a:lnTo>
                      <a:pt x="695" y="245"/>
                    </a:lnTo>
                    <a:lnTo>
                      <a:pt x="677" y="243"/>
                    </a:lnTo>
                    <a:lnTo>
                      <a:pt x="689" y="217"/>
                    </a:lnTo>
                    <a:lnTo>
                      <a:pt x="687" y="205"/>
                    </a:lnTo>
                    <a:lnTo>
                      <a:pt x="665" y="195"/>
                    </a:lnTo>
                    <a:lnTo>
                      <a:pt x="653" y="171"/>
                    </a:lnTo>
                    <a:lnTo>
                      <a:pt x="641" y="159"/>
                    </a:lnTo>
                    <a:lnTo>
                      <a:pt x="629" y="153"/>
                    </a:lnTo>
                    <a:lnTo>
                      <a:pt x="632" y="140"/>
                    </a:lnTo>
                    <a:lnTo>
                      <a:pt x="622" y="130"/>
                    </a:lnTo>
                    <a:lnTo>
                      <a:pt x="585" y="126"/>
                    </a:lnTo>
                    <a:lnTo>
                      <a:pt x="579" y="129"/>
                    </a:lnTo>
                    <a:lnTo>
                      <a:pt x="580" y="144"/>
                    </a:lnTo>
                    <a:lnTo>
                      <a:pt x="566" y="159"/>
                    </a:lnTo>
                    <a:lnTo>
                      <a:pt x="570" y="165"/>
                    </a:lnTo>
                    <a:lnTo>
                      <a:pt x="585" y="179"/>
                    </a:lnTo>
                    <a:lnTo>
                      <a:pt x="586" y="187"/>
                    </a:lnTo>
                    <a:lnTo>
                      <a:pt x="603" y="189"/>
                    </a:lnTo>
                    <a:lnTo>
                      <a:pt x="605" y="192"/>
                    </a:lnTo>
                    <a:lnTo>
                      <a:pt x="625" y="202"/>
                    </a:lnTo>
                    <a:lnTo>
                      <a:pt x="621" y="211"/>
                    </a:lnTo>
                    <a:lnTo>
                      <a:pt x="561" y="191"/>
                    </a:lnTo>
                    <a:lnTo>
                      <a:pt x="539" y="185"/>
                    </a:lnTo>
                    <a:lnTo>
                      <a:pt x="497" y="180"/>
                    </a:lnTo>
                    <a:lnTo>
                      <a:pt x="494" y="186"/>
                    </a:lnTo>
                    <a:lnTo>
                      <a:pt x="513" y="196"/>
                    </a:lnTo>
                    <a:lnTo>
                      <a:pt x="504" y="208"/>
                    </a:lnTo>
                    <a:lnTo>
                      <a:pt x="483" y="197"/>
                    </a:lnTo>
                    <a:lnTo>
                      <a:pt x="467" y="204"/>
                    </a:lnTo>
                    <a:lnTo>
                      <a:pt x="442" y="205"/>
                    </a:lnTo>
                    <a:lnTo>
                      <a:pt x="435" y="211"/>
                    </a:lnTo>
                    <a:lnTo>
                      <a:pt x="418" y="209"/>
                    </a:lnTo>
                    <a:lnTo>
                      <a:pt x="426" y="198"/>
                    </a:lnTo>
                    <a:lnTo>
                      <a:pt x="415" y="197"/>
                    </a:lnTo>
                    <a:lnTo>
                      <a:pt x="375" y="212"/>
                    </a:lnTo>
                    <a:lnTo>
                      <a:pt x="351" y="221"/>
                    </a:lnTo>
                    <a:lnTo>
                      <a:pt x="352" y="232"/>
                    </a:lnTo>
                    <a:lnTo>
                      <a:pt x="332" y="236"/>
                    </a:lnTo>
                    <a:lnTo>
                      <a:pt x="319" y="230"/>
                    </a:lnTo>
                    <a:lnTo>
                      <a:pt x="315" y="220"/>
                    </a:lnTo>
                    <a:lnTo>
                      <a:pt x="331" y="218"/>
                    </a:lnTo>
                    <a:lnTo>
                      <a:pt x="320" y="208"/>
                    </a:lnTo>
                    <a:lnTo>
                      <a:pt x="280" y="202"/>
                    </a:lnTo>
                    <a:lnTo>
                      <a:pt x="294" y="213"/>
                    </a:lnTo>
                    <a:lnTo>
                      <a:pt x="292" y="224"/>
                    </a:lnTo>
                    <a:lnTo>
                      <a:pt x="307" y="235"/>
                    </a:lnTo>
                    <a:lnTo>
                      <a:pt x="303" y="247"/>
                    </a:lnTo>
                    <a:lnTo>
                      <a:pt x="288" y="241"/>
                    </a:lnTo>
                    <a:lnTo>
                      <a:pt x="275" y="240"/>
                    </a:lnTo>
                    <a:lnTo>
                      <a:pt x="249" y="257"/>
                    </a:lnTo>
                    <a:lnTo>
                      <a:pt x="263" y="271"/>
                    </a:lnTo>
                    <a:lnTo>
                      <a:pt x="252" y="276"/>
                    </a:lnTo>
                    <a:lnTo>
                      <a:pt x="215" y="264"/>
                    </a:lnTo>
                    <a:lnTo>
                      <a:pt x="208" y="271"/>
                    </a:lnTo>
                    <a:lnTo>
                      <a:pt x="219" y="279"/>
                    </a:lnTo>
                    <a:lnTo>
                      <a:pt x="220" y="288"/>
                    </a:lnTo>
                    <a:lnTo>
                      <a:pt x="207" y="283"/>
                    </a:lnTo>
                    <a:lnTo>
                      <a:pt x="187" y="278"/>
                    </a:lnTo>
                    <a:lnTo>
                      <a:pt x="181" y="258"/>
                    </a:lnTo>
                    <a:lnTo>
                      <a:pt x="178" y="250"/>
                    </a:lnTo>
                    <a:lnTo>
                      <a:pt x="152" y="237"/>
                    </a:lnTo>
                    <a:lnTo>
                      <a:pt x="161" y="235"/>
                    </a:lnTo>
                    <a:lnTo>
                      <a:pt x="227" y="248"/>
                    </a:lnTo>
                    <a:lnTo>
                      <a:pt x="248" y="244"/>
                    </a:lnTo>
                    <a:lnTo>
                      <a:pt x="260" y="234"/>
                    </a:lnTo>
                    <a:lnTo>
                      <a:pt x="255" y="222"/>
                    </a:lnTo>
                    <a:lnTo>
                      <a:pt x="242" y="214"/>
                    </a:lnTo>
                    <a:lnTo>
                      <a:pt x="184" y="194"/>
                    </a:lnTo>
                    <a:lnTo>
                      <a:pt x="146" y="190"/>
                    </a:lnTo>
                    <a:lnTo>
                      <a:pt x="122" y="179"/>
                    </a:lnTo>
                    <a:lnTo>
                      <a:pt x="110" y="185"/>
                    </a:lnTo>
                    <a:lnTo>
                      <a:pt x="110" y="185"/>
                    </a:lnTo>
                    <a:lnTo>
                      <a:pt x="89" y="192"/>
                    </a:lnTo>
                    <a:lnTo>
                      <a:pt x="78" y="194"/>
                    </a:lnTo>
                    <a:lnTo>
                      <a:pt x="80" y="206"/>
                    </a:lnTo>
                    <a:lnTo>
                      <a:pt x="103" y="218"/>
                    </a:lnTo>
                    <a:lnTo>
                      <a:pt x="94" y="232"/>
                    </a:lnTo>
                    <a:lnTo>
                      <a:pt x="115" y="252"/>
                    </a:lnTo>
                    <a:lnTo>
                      <a:pt x="110" y="268"/>
                    </a:lnTo>
                    <a:lnTo>
                      <a:pt x="125" y="281"/>
                    </a:lnTo>
                    <a:lnTo>
                      <a:pt x="123" y="293"/>
                    </a:lnTo>
                    <a:lnTo>
                      <a:pt x="146" y="306"/>
                    </a:lnTo>
                    <a:lnTo>
                      <a:pt x="143" y="316"/>
                    </a:lnTo>
                    <a:lnTo>
                      <a:pt x="133" y="326"/>
                    </a:lnTo>
                    <a:lnTo>
                      <a:pt x="107" y="350"/>
                    </a:lnTo>
                    <a:lnTo>
                      <a:pt x="107" y="350"/>
                    </a:lnTo>
                    <a:lnTo>
                      <a:pt x="124" y="360"/>
                    </a:lnTo>
                    <a:lnTo>
                      <a:pt x="110" y="370"/>
                    </a:lnTo>
                    <a:lnTo>
                      <a:pt x="110" y="370"/>
                    </a:lnTo>
                    <a:lnTo>
                      <a:pt x="112" y="373"/>
                    </a:lnTo>
                    <a:lnTo>
                      <a:pt x="104" y="384"/>
                    </a:lnTo>
                    <a:lnTo>
                      <a:pt x="112" y="402"/>
                    </a:lnTo>
                    <a:lnTo>
                      <a:pt x="107" y="409"/>
                    </a:lnTo>
                    <a:lnTo>
                      <a:pt x="115" y="413"/>
                    </a:lnTo>
                    <a:lnTo>
                      <a:pt x="118" y="422"/>
                    </a:lnTo>
                    <a:lnTo>
                      <a:pt x="125" y="434"/>
                    </a:lnTo>
                    <a:lnTo>
                      <a:pt x="142" y="439"/>
                    </a:lnTo>
                    <a:lnTo>
                      <a:pt x="145" y="443"/>
                    </a:lnTo>
                    <a:lnTo>
                      <a:pt x="153" y="441"/>
                    </a:lnTo>
                    <a:lnTo>
                      <a:pt x="168" y="446"/>
                    </a:lnTo>
                    <a:lnTo>
                      <a:pt x="172" y="455"/>
                    </a:lnTo>
                    <a:lnTo>
                      <a:pt x="170" y="461"/>
                    </a:lnTo>
                    <a:lnTo>
                      <a:pt x="182" y="473"/>
                    </a:lnTo>
                    <a:lnTo>
                      <a:pt x="189" y="477"/>
                    </a:lnTo>
                    <a:lnTo>
                      <a:pt x="188" y="480"/>
                    </a:lnTo>
                    <a:lnTo>
                      <a:pt x="200" y="484"/>
                    </a:lnTo>
                    <a:lnTo>
                      <a:pt x="205" y="489"/>
                    </a:lnTo>
                    <a:lnTo>
                      <a:pt x="200" y="494"/>
                    </a:lnTo>
                    <a:lnTo>
                      <a:pt x="187" y="493"/>
                    </a:lnTo>
                    <a:lnTo>
                      <a:pt x="184" y="495"/>
                    </a:lnTo>
                    <a:lnTo>
                      <a:pt x="189" y="501"/>
                    </a:lnTo>
                    <a:lnTo>
                      <a:pt x="196" y="514"/>
                    </a:lnTo>
                    <a:lnTo>
                      <a:pt x="196" y="514"/>
                    </a:lnTo>
                    <a:lnTo>
                      <a:pt x="202" y="515"/>
                    </a:lnTo>
                    <a:lnTo>
                      <a:pt x="205" y="510"/>
                    </a:lnTo>
                    <a:lnTo>
                      <a:pt x="210" y="511"/>
                    </a:lnTo>
                    <a:lnTo>
                      <a:pt x="226" y="510"/>
                    </a:lnTo>
                    <a:lnTo>
                      <a:pt x="238" y="521"/>
                    </a:lnTo>
                    <a:lnTo>
                      <a:pt x="235" y="525"/>
                    </a:lnTo>
                    <a:lnTo>
                      <a:pt x="237" y="531"/>
                    </a:lnTo>
                    <a:lnTo>
                      <a:pt x="251" y="532"/>
                    </a:lnTo>
                    <a:lnTo>
                      <a:pt x="258" y="541"/>
                    </a:lnTo>
                    <a:lnTo>
                      <a:pt x="258" y="545"/>
                    </a:lnTo>
                    <a:lnTo>
                      <a:pt x="280" y="552"/>
                    </a:lnTo>
                    <a:lnTo>
                      <a:pt x="292" y="548"/>
                    </a:lnTo>
                    <a:lnTo>
                      <a:pt x="303" y="558"/>
                    </a:lnTo>
                    <a:lnTo>
                      <a:pt x="313" y="558"/>
                    </a:lnTo>
                    <a:lnTo>
                      <a:pt x="338" y="564"/>
                    </a:lnTo>
                    <a:lnTo>
                      <a:pt x="339" y="570"/>
                    </a:lnTo>
                    <a:lnTo>
                      <a:pt x="335" y="581"/>
                    </a:lnTo>
                    <a:lnTo>
                      <a:pt x="340" y="592"/>
                    </a:lnTo>
                    <a:lnTo>
                      <a:pt x="340" y="599"/>
                    </a:lnTo>
                    <a:lnTo>
                      <a:pt x="324" y="600"/>
                    </a:lnTo>
                    <a:lnTo>
                      <a:pt x="317" y="606"/>
                    </a:lnTo>
                    <a:lnTo>
                      <a:pt x="318" y="615"/>
                    </a:lnTo>
                    <a:lnTo>
                      <a:pt x="332" y="612"/>
                    </a:lnTo>
                    <a:lnTo>
                      <a:pt x="333" y="616"/>
                    </a:lnTo>
                    <a:lnTo>
                      <a:pt x="311" y="624"/>
                    </a:lnTo>
                    <a:lnTo>
                      <a:pt x="321" y="632"/>
                    </a:lnTo>
                    <a:lnTo>
                      <a:pt x="311" y="649"/>
                    </a:lnTo>
                    <a:lnTo>
                      <a:pt x="300" y="653"/>
                    </a:lnTo>
                    <a:lnTo>
                      <a:pt x="316" y="664"/>
                    </a:lnTo>
                    <a:lnTo>
                      <a:pt x="337" y="672"/>
                    </a:lnTo>
                    <a:lnTo>
                      <a:pt x="361" y="689"/>
                    </a:lnTo>
                    <a:lnTo>
                      <a:pt x="362" y="687"/>
                    </a:lnTo>
                    <a:lnTo>
                      <a:pt x="377" y="690"/>
                    </a:lnTo>
                    <a:lnTo>
                      <a:pt x="402" y="693"/>
                    </a:lnTo>
                    <a:lnTo>
                      <a:pt x="426" y="703"/>
                    </a:lnTo>
                    <a:lnTo>
                      <a:pt x="430" y="707"/>
                    </a:lnTo>
                    <a:lnTo>
                      <a:pt x="440" y="704"/>
                    </a:lnTo>
                    <a:lnTo>
                      <a:pt x="456" y="708"/>
                    </a:lnTo>
                    <a:lnTo>
                      <a:pt x="463" y="716"/>
                    </a:lnTo>
                    <a:lnTo>
                      <a:pt x="475" y="720"/>
                    </a:lnTo>
                    <a:lnTo>
                      <a:pt x="480" y="721"/>
                    </a:lnTo>
                    <a:lnTo>
                      <a:pt x="494" y="734"/>
                    </a:lnTo>
                    <a:lnTo>
                      <a:pt x="501" y="735"/>
                    </a:lnTo>
                    <a:lnTo>
                      <a:pt x="503" y="730"/>
                    </a:lnTo>
                    <a:lnTo>
                      <a:pt x="511" y="722"/>
                    </a:lnTo>
                    <a:lnTo>
                      <a:pt x="511" y="722"/>
                    </a:lnTo>
                    <a:lnTo>
                      <a:pt x="488" y="698"/>
                    </a:lnTo>
                    <a:lnTo>
                      <a:pt x="486" y="685"/>
                    </a:lnTo>
                    <a:lnTo>
                      <a:pt x="467" y="665"/>
                    </a:lnTo>
                    <a:lnTo>
                      <a:pt x="479" y="645"/>
                    </a:lnTo>
                    <a:lnTo>
                      <a:pt x="494" y="641"/>
                    </a:lnTo>
                    <a:lnTo>
                      <a:pt x="498" y="629"/>
                    </a:lnTo>
                    <a:lnTo>
                      <a:pt x="489" y="626"/>
                    </a:lnTo>
                    <a:lnTo>
                      <a:pt x="488" y="615"/>
                    </a:lnTo>
                    <a:lnTo>
                      <a:pt x="475" y="602"/>
                    </a:lnTo>
                    <a:lnTo>
                      <a:pt x="463" y="603"/>
                    </a:lnTo>
                    <a:lnTo>
                      <a:pt x="446" y="589"/>
                    </a:lnTo>
                    <a:lnTo>
                      <a:pt x="451" y="573"/>
                    </a:lnTo>
                    <a:lnTo>
                      <a:pt x="446" y="569"/>
                    </a:lnTo>
                    <a:lnTo>
                      <a:pt x="452" y="547"/>
                    </a:lnTo>
                    <a:lnTo>
                      <a:pt x="472" y="559"/>
                    </a:lnTo>
                    <a:lnTo>
                      <a:pt x="470" y="544"/>
                    </a:lnTo>
                    <a:lnTo>
                      <a:pt x="496" y="522"/>
                    </a:lnTo>
                    <a:lnTo>
                      <a:pt x="521" y="522"/>
                    </a:lnTo>
                    <a:lnTo>
                      <a:pt x="559" y="535"/>
                    </a:lnTo>
                    <a:lnTo>
                      <a:pt x="581" y="544"/>
                    </a:lnTo>
                    <a:lnTo>
                      <a:pt x="595" y="535"/>
                    </a:lnTo>
                    <a:lnTo>
                      <a:pt x="620" y="535"/>
                    </a:lnTo>
                    <a:lnTo>
                      <a:pt x="644" y="545"/>
                    </a:lnTo>
                    <a:lnTo>
                      <a:pt x="646" y="539"/>
                    </a:lnTo>
                    <a:lnTo>
                      <a:pt x="669" y="540"/>
                    </a:lnTo>
                    <a:lnTo>
                      <a:pt x="670" y="530"/>
                    </a:lnTo>
                    <a:lnTo>
                      <a:pt x="639" y="517"/>
                    </a:lnTo>
                    <a:lnTo>
                      <a:pt x="651" y="507"/>
                    </a:lnTo>
                    <a:lnTo>
                      <a:pt x="646" y="502"/>
                    </a:lnTo>
                    <a:lnTo>
                      <a:pt x="658" y="497"/>
                    </a:lnTo>
                    <a:lnTo>
                      <a:pt x="642" y="483"/>
                    </a:lnTo>
                    <a:lnTo>
                      <a:pt x="647" y="476"/>
                    </a:lnTo>
                    <a:lnTo>
                      <a:pt x="701" y="469"/>
                    </a:lnTo>
                    <a:lnTo>
                      <a:pt x="707" y="464"/>
                    </a:lnTo>
                    <a:lnTo>
                      <a:pt x="742" y="457"/>
                    </a:lnTo>
                    <a:lnTo>
                      <a:pt x="752" y="449"/>
                    </a:lnTo>
                    <a:lnTo>
                      <a:pt x="782" y="453"/>
                    </a:lnTo>
                    <a:lnTo>
                      <a:pt x="796" y="474"/>
                    </a:lnTo>
                    <a:lnTo>
                      <a:pt x="810" y="469"/>
                    </a:lnTo>
                    <a:lnTo>
                      <a:pt x="833" y="476"/>
                    </a:lnTo>
                    <a:lnTo>
                      <a:pt x="837" y="487"/>
                    </a:lnTo>
                    <a:lnTo>
                      <a:pt x="851" y="485"/>
                    </a:lnTo>
                    <a:lnTo>
                      <a:pt x="881" y="467"/>
                    </a:lnTo>
                    <a:lnTo>
                      <a:pt x="878" y="473"/>
                    </a:lnTo>
                    <a:lnTo>
                      <a:pt x="905" y="488"/>
                    </a:lnTo>
                    <a:lnTo>
                      <a:pt x="965" y="539"/>
                    </a:lnTo>
                    <a:lnTo>
                      <a:pt x="968" y="528"/>
                    </a:lnTo>
                    <a:lnTo>
                      <a:pt x="995" y="540"/>
                    </a:lnTo>
                    <a:lnTo>
                      <a:pt x="1015" y="535"/>
                    </a:lnTo>
                    <a:lnTo>
                      <a:pt x="1026" y="538"/>
                    </a:lnTo>
                    <a:lnTo>
                      <a:pt x="1039" y="550"/>
                    </a:lnTo>
                    <a:lnTo>
                      <a:pt x="1052" y="554"/>
                    </a:lnTo>
                    <a:lnTo>
                      <a:pt x="1063" y="562"/>
                    </a:lnTo>
                    <a:lnTo>
                      <a:pt x="1083" y="560"/>
                    </a:lnTo>
                    <a:lnTo>
                      <a:pt x="1097" y="572"/>
                    </a:lnTo>
                    <a:lnTo>
                      <a:pt x="1102" y="570"/>
                    </a:lnTo>
                    <a:lnTo>
                      <a:pt x="1117" y="567"/>
                    </a:lnTo>
                    <a:lnTo>
                      <a:pt x="1139" y="549"/>
                    </a:lnTo>
                    <a:lnTo>
                      <a:pt x="1158" y="540"/>
                    </a:lnTo>
                    <a:lnTo>
                      <a:pt x="1176" y="546"/>
                    </a:lnTo>
                    <a:lnTo>
                      <a:pt x="1192" y="547"/>
                    </a:lnTo>
                    <a:lnTo>
                      <a:pt x="1207" y="556"/>
                    </a:lnTo>
                    <a:lnTo>
                      <a:pt x="1224" y="557"/>
                    </a:lnTo>
                    <a:lnTo>
                      <a:pt x="1250" y="562"/>
                    </a:lnTo>
                    <a:lnTo>
                      <a:pt x="1257" y="548"/>
                    </a:lnTo>
                    <a:lnTo>
                      <a:pt x="1244" y="536"/>
                    </a:lnTo>
                    <a:lnTo>
                      <a:pt x="1249" y="515"/>
                    </a:lnTo>
                    <a:lnTo>
                      <a:pt x="1271" y="523"/>
                    </a:lnTo>
                    <a:lnTo>
                      <a:pt x="1287" y="526"/>
                    </a:lnTo>
                    <a:lnTo>
                      <a:pt x="1308" y="531"/>
                    </a:lnTo>
                    <a:lnTo>
                      <a:pt x="1321" y="546"/>
                    </a:lnTo>
                    <a:lnTo>
                      <a:pt x="1348" y="554"/>
                    </a:lnTo>
                    <a:lnTo>
                      <a:pt x="1361" y="551"/>
                    </a:lnTo>
                    <a:lnTo>
                      <a:pt x="1379" y="548"/>
                    </a:lnTo>
                    <a:lnTo>
                      <a:pt x="1397" y="551"/>
                    </a:lnTo>
                    <a:lnTo>
                      <a:pt x="1418" y="560"/>
                    </a:lnTo>
                    <a:lnTo>
                      <a:pt x="1434" y="571"/>
                    </a:lnTo>
                    <a:lnTo>
                      <a:pt x="1449" y="571"/>
                    </a:lnTo>
                    <a:lnTo>
                      <a:pt x="1471" y="574"/>
                    </a:lnTo>
                    <a:lnTo>
                      <a:pt x="1483" y="569"/>
                    </a:lnTo>
                    <a:lnTo>
                      <a:pt x="1502" y="565"/>
                    </a:lnTo>
                    <a:lnTo>
                      <a:pt x="1516" y="551"/>
                    </a:lnTo>
                    <a:lnTo>
                      <a:pt x="1527" y="553"/>
                    </a:lnTo>
                    <a:lnTo>
                      <a:pt x="1540" y="560"/>
                    </a:lnTo>
                    <a:lnTo>
                      <a:pt x="1558" y="559"/>
                    </a:lnTo>
                    <a:lnTo>
                      <a:pt x="1581" y="566"/>
                    </a:lnTo>
                    <a:lnTo>
                      <a:pt x="1596" y="553"/>
                    </a:lnTo>
                    <a:lnTo>
                      <a:pt x="1590" y="545"/>
                    </a:lnTo>
                    <a:lnTo>
                      <a:pt x="1589" y="523"/>
                    </a:lnTo>
                    <a:lnTo>
                      <a:pt x="1593" y="517"/>
                    </a:lnTo>
                    <a:lnTo>
                      <a:pt x="1585" y="506"/>
                    </a:lnTo>
                    <a:lnTo>
                      <a:pt x="1573" y="501"/>
                    </a:lnTo>
                    <a:lnTo>
                      <a:pt x="1579" y="491"/>
                    </a:lnTo>
                    <a:lnTo>
                      <a:pt x="1595" y="487"/>
                    </a:lnTo>
                    <a:lnTo>
                      <a:pt x="1615" y="487"/>
                    </a:lnTo>
                    <a:lnTo>
                      <a:pt x="1643" y="493"/>
                    </a:lnTo>
                    <a:lnTo>
                      <a:pt x="1663" y="500"/>
                    </a:lnTo>
                    <a:lnTo>
                      <a:pt x="1688" y="520"/>
                    </a:lnTo>
                    <a:lnTo>
                      <a:pt x="1700" y="529"/>
                    </a:lnTo>
                    <a:lnTo>
                      <a:pt x="1714" y="541"/>
                    </a:lnTo>
                    <a:lnTo>
                      <a:pt x="1735" y="561"/>
                    </a:lnTo>
                    <a:lnTo>
                      <a:pt x="1767" y="567"/>
                    </a:lnTo>
                    <a:lnTo>
                      <a:pt x="1796" y="582"/>
                    </a:lnTo>
                    <a:lnTo>
                      <a:pt x="1815" y="601"/>
                    </a:lnTo>
                    <a:lnTo>
                      <a:pt x="1840" y="601"/>
                    </a:lnTo>
                    <a:lnTo>
                      <a:pt x="1848" y="593"/>
                    </a:lnTo>
                    <a:lnTo>
                      <a:pt x="1871" y="587"/>
                    </a:lnTo>
                    <a:lnTo>
                      <a:pt x="1875" y="605"/>
                    </a:lnTo>
                    <a:lnTo>
                      <a:pt x="1874" y="613"/>
                    </a:lnTo>
                    <a:lnTo>
                      <a:pt x="1883" y="635"/>
                    </a:lnTo>
                    <a:lnTo>
                      <a:pt x="1885" y="655"/>
                    </a:lnTo>
                    <a:lnTo>
                      <a:pt x="1863" y="651"/>
                    </a:lnTo>
                    <a:lnTo>
                      <a:pt x="1853" y="658"/>
                    </a:lnTo>
                    <a:lnTo>
                      <a:pt x="1868" y="675"/>
                    </a:lnTo>
                    <a:lnTo>
                      <a:pt x="1881" y="699"/>
                    </a:lnTo>
                    <a:lnTo>
                      <a:pt x="1873" y="700"/>
                    </a:lnTo>
                    <a:lnTo>
                      <a:pt x="1879" y="710"/>
                    </a:lnTo>
                    <a:lnTo>
                      <a:pt x="1879" y="710"/>
                    </a:lnTo>
                    <a:lnTo>
                      <a:pt x="1884" y="713"/>
                    </a:lnTo>
                    <a:lnTo>
                      <a:pt x="1884" y="713"/>
                    </a:lnTo>
                    <a:lnTo>
                      <a:pt x="1884" y="713"/>
                    </a:lnTo>
                    <a:lnTo>
                      <a:pt x="1884" y="713"/>
                    </a:lnTo>
                    <a:lnTo>
                      <a:pt x="1882" y="707"/>
                    </a:lnTo>
                    <a:lnTo>
                      <a:pt x="1895" y="692"/>
                    </a:lnTo>
                    <a:lnTo>
                      <a:pt x="1912" y="702"/>
                    </a:lnTo>
                    <a:lnTo>
                      <a:pt x="1923" y="702"/>
                    </a:lnTo>
                    <a:lnTo>
                      <a:pt x="1937" y="690"/>
                    </a:lnTo>
                    <a:lnTo>
                      <a:pt x="1940" y="678"/>
                    </a:lnTo>
                    <a:lnTo>
                      <a:pt x="1947" y="655"/>
                    </a:lnTo>
                    <a:lnTo>
                      <a:pt x="1953" y="631"/>
                    </a:lnTo>
                    <a:lnTo>
                      <a:pt x="1949" y="617"/>
                    </a:lnTo>
                    <a:lnTo>
                      <a:pt x="1952" y="588"/>
                    </a:lnTo>
                    <a:lnTo>
                      <a:pt x="1935" y="555"/>
                    </a:lnTo>
                    <a:lnTo>
                      <a:pt x="1917" y="531"/>
                    </a:lnTo>
                    <a:lnTo>
                      <a:pt x="1913" y="511"/>
                    </a:lnTo>
                    <a:lnTo>
                      <a:pt x="1898" y="495"/>
                    </a:lnTo>
                    <a:lnTo>
                      <a:pt x="1856" y="473"/>
                    </a:lnTo>
                    <a:lnTo>
                      <a:pt x="1838" y="471"/>
                    </a:lnTo>
                    <a:lnTo>
                      <a:pt x="1837" y="481"/>
                    </a:lnTo>
                    <a:lnTo>
                      <a:pt x="1818" y="477"/>
                    </a:lnTo>
                    <a:lnTo>
                      <a:pt x="1799" y="464"/>
                    </a:lnTo>
                    <a:lnTo>
                      <a:pt x="1773" y="462"/>
                    </a:lnTo>
                    <a:lnTo>
                      <a:pt x="1789" y="416"/>
                    </a:lnTo>
                    <a:lnTo>
                      <a:pt x="1801" y="378"/>
                    </a:lnTo>
                    <a:lnTo>
                      <a:pt x="1843" y="373"/>
                    </a:lnTo>
                    <a:lnTo>
                      <a:pt x="1892" y="376"/>
                    </a:lnTo>
                    <a:lnTo>
                      <a:pt x="1900" y="367"/>
                    </a:lnTo>
                    <a:lnTo>
                      <a:pt x="1926" y="369"/>
                    </a:lnTo>
                    <a:lnTo>
                      <a:pt x="1940" y="383"/>
                    </a:lnTo>
                    <a:lnTo>
                      <a:pt x="1961" y="381"/>
                    </a:lnTo>
                    <a:lnTo>
                      <a:pt x="1988" y="376"/>
                    </a:lnTo>
                    <a:lnTo>
                      <a:pt x="1964" y="365"/>
                    </a:lnTo>
                    <a:lnTo>
                      <a:pt x="1964" y="333"/>
                    </a:lnTo>
                    <a:lnTo>
                      <a:pt x="1993" y="327"/>
                    </a:lnTo>
                    <a:lnTo>
                      <a:pt x="2033" y="350"/>
                    </a:lnTo>
                    <a:lnTo>
                      <a:pt x="2044" y="329"/>
                    </a:lnTo>
                    <a:lnTo>
                      <a:pt x="2034" y="314"/>
                    </a:lnTo>
                    <a:lnTo>
                      <a:pt x="2049" y="312"/>
                    </a:lnTo>
                    <a:lnTo>
                      <a:pt x="2071" y="338"/>
                    </a:lnTo>
                    <a:lnTo>
                      <a:pt x="2063" y="353"/>
                    </a:lnTo>
                    <a:lnTo>
                      <a:pt x="2060" y="373"/>
                    </a:lnTo>
                    <a:lnTo>
                      <a:pt x="2061" y="397"/>
                    </a:lnTo>
                    <a:lnTo>
                      <a:pt x="2042" y="402"/>
                    </a:lnTo>
                    <a:lnTo>
                      <a:pt x="2051" y="411"/>
                    </a:lnTo>
                    <a:lnTo>
                      <a:pt x="2051" y="422"/>
                    </a:lnTo>
                    <a:lnTo>
                      <a:pt x="2072" y="450"/>
                    </a:lnTo>
                    <a:lnTo>
                      <a:pt x="2124" y="493"/>
                    </a:lnTo>
                    <a:lnTo>
                      <a:pt x="2159" y="522"/>
                    </a:lnTo>
                    <a:lnTo>
                      <a:pt x="2177" y="536"/>
                    </a:lnTo>
                    <a:lnTo>
                      <a:pt x="2182" y="517"/>
                    </a:lnTo>
                    <a:lnTo>
                      <a:pt x="2168" y="497"/>
                    </a:lnTo>
                    <a:lnTo>
                      <a:pt x="2186" y="492"/>
                    </a:lnTo>
                    <a:lnTo>
                      <a:pt x="2169" y="470"/>
                    </a:lnTo>
                    <a:lnTo>
                      <a:pt x="2185" y="460"/>
                    </a:lnTo>
                    <a:lnTo>
                      <a:pt x="2170" y="451"/>
                    </a:lnTo>
                    <a:lnTo>
                      <a:pt x="2159" y="435"/>
                    </a:lnTo>
                    <a:lnTo>
                      <a:pt x="2172" y="434"/>
                    </a:lnTo>
                    <a:lnTo>
                      <a:pt x="2143" y="406"/>
                    </a:lnTo>
                    <a:lnTo>
                      <a:pt x="2121" y="402"/>
                    </a:lnTo>
                    <a:lnTo>
                      <a:pt x="2111" y="393"/>
                    </a:lnTo>
                    <a:lnTo>
                      <a:pt x="2108" y="375"/>
                    </a:lnTo>
                    <a:lnTo>
                      <a:pt x="2097" y="363"/>
                    </a:lnTo>
                    <a:lnTo>
                      <a:pt x="2120" y="365"/>
                    </a:lnTo>
                    <a:lnTo>
                      <a:pt x="2125" y="357"/>
                    </a:lnTo>
                    <a:lnTo>
                      <a:pt x="2140" y="364"/>
                    </a:lnTo>
                    <a:lnTo>
                      <a:pt x="2160" y="349"/>
                    </a:lnTo>
                    <a:lnTo>
                      <a:pt x="2197" y="362"/>
                    </a:lnTo>
                    <a:lnTo>
                      <a:pt x="2192" y="354"/>
                    </a:lnTo>
                    <a:lnTo>
                      <a:pt x="2198" y="342"/>
                    </a:lnTo>
                    <a:lnTo>
                      <a:pt x="2203" y="329"/>
                    </a:lnTo>
                    <a:lnTo>
                      <a:pt x="2213" y="327"/>
                    </a:lnTo>
                    <a:lnTo>
                      <a:pt x="2234" y="313"/>
                    </a:lnTo>
                    <a:lnTo>
                      <a:pt x="2266" y="317"/>
                    </a:lnTo>
                    <a:lnTo>
                      <a:pt x="2264" y="312"/>
                    </a:lnTo>
                    <a:lnTo>
                      <a:pt x="2251" y="304"/>
                    </a:lnTo>
                    <a:lnTo>
                      <a:pt x="2238" y="299"/>
                    </a:lnTo>
                    <a:lnTo>
                      <a:pt x="2208" y="284"/>
                    </a:lnTo>
                    <a:lnTo>
                      <a:pt x="2181" y="274"/>
                    </a:lnTo>
                    <a:lnTo>
                      <a:pt x="2202" y="275"/>
                    </a:lnTo>
                    <a:lnTo>
                      <a:pt x="2208" y="267"/>
                    </a:lnTo>
                    <a:lnTo>
                      <a:pt x="2208" y="267"/>
                    </a:lnTo>
                    <a:lnTo>
                      <a:pt x="2100" y="195"/>
                    </a:lnTo>
                    <a:lnTo>
                      <a:pt x="2070" y="188"/>
                    </a:lnTo>
                    <a:lnTo>
                      <a:pt x="2019" y="180"/>
                    </a:lnTo>
                    <a:lnTo>
                      <a:pt x="1993" y="181"/>
                    </a:lnTo>
                    <a:lnTo>
                      <a:pt x="1943" y="176"/>
                    </a:lnTo>
                    <a:lnTo>
                      <a:pt x="1949" y="183"/>
                    </a:lnTo>
                    <a:lnTo>
                      <a:pt x="1977" y="195"/>
                    </a:lnTo>
                    <a:lnTo>
                      <a:pt x="1969" y="200"/>
                    </a:lnTo>
                    <a:lnTo>
                      <a:pt x="1922" y="185"/>
                    </a:lnTo>
                    <a:lnTo>
                      <a:pt x="1900" y="187"/>
                    </a:lnTo>
                    <a:lnTo>
                      <a:pt x="1870" y="183"/>
                    </a:lnTo>
                    <a:lnTo>
                      <a:pt x="1847" y="184"/>
                    </a:lnTo>
                    <a:lnTo>
                      <a:pt x="1834" y="187"/>
                    </a:lnTo>
                    <a:lnTo>
                      <a:pt x="1811" y="182"/>
                    </a:lnTo>
                    <a:lnTo>
                      <a:pt x="1794" y="170"/>
                    </a:lnTo>
                    <a:lnTo>
                      <a:pt x="1773" y="162"/>
                    </a:lnTo>
                    <a:lnTo>
                      <a:pt x="1743" y="159"/>
                    </a:lnTo>
                    <a:lnTo>
                      <a:pt x="1695" y="163"/>
                    </a:lnTo>
                    <a:lnTo>
                      <a:pt x="1642" y="150"/>
                    </a:lnTo>
                    <a:lnTo>
                      <a:pt x="1617" y="140"/>
                    </a:lnTo>
                    <a:lnTo>
                      <a:pt x="1486" y="129"/>
                    </a:lnTo>
                    <a:lnTo>
                      <a:pt x="1479" y="136"/>
                    </a:lnTo>
                    <a:lnTo>
                      <a:pt x="1509" y="152"/>
                    </a:lnTo>
                    <a:lnTo>
                      <a:pt x="1485" y="149"/>
                    </a:lnTo>
                    <a:lnTo>
                      <a:pt x="1482" y="154"/>
                    </a:lnTo>
                    <a:lnTo>
                      <a:pt x="1450" y="149"/>
                    </a:lnTo>
                    <a:lnTo>
                      <a:pt x="1434" y="154"/>
                    </a:lnTo>
                    <a:lnTo>
                      <a:pt x="1403" y="146"/>
                    </a:lnTo>
                    <a:lnTo>
                      <a:pt x="1413" y="164"/>
                    </a:lnTo>
                    <a:lnTo>
                      <a:pt x="1384" y="157"/>
                    </a:lnTo>
                    <a:lnTo>
                      <a:pt x="1351" y="144"/>
                    </a:lnTo>
                    <a:lnTo>
                      <a:pt x="1350" y="136"/>
                    </a:lnTo>
                    <a:lnTo>
                      <a:pt x="1330" y="126"/>
                    </a:lnTo>
                    <a:lnTo>
                      <a:pt x="1298" y="117"/>
                    </a:lnTo>
                    <a:lnTo>
                      <a:pt x="1278" y="117"/>
                    </a:lnTo>
                    <a:lnTo>
                      <a:pt x="1248" y="114"/>
                    </a:lnTo>
                    <a:lnTo>
                      <a:pt x="1263" y="127"/>
                    </a:lnTo>
                    <a:lnTo>
                      <a:pt x="1207" y="124"/>
                    </a:lnTo>
                    <a:lnTo>
                      <a:pt x="1194" y="117"/>
                    </a:lnTo>
                    <a:lnTo>
                      <a:pt x="1151" y="114"/>
                    </a:lnTo>
                    <a:lnTo>
                      <a:pt x="1134" y="116"/>
                    </a:lnTo>
                    <a:lnTo>
                      <a:pt x="1134" y="121"/>
                    </a:lnTo>
                    <a:lnTo>
                      <a:pt x="1114" y="110"/>
                    </a:lnTo>
                    <a:lnTo>
                      <a:pt x="1107" y="113"/>
                    </a:lnTo>
                    <a:lnTo>
                      <a:pt x="1084" y="109"/>
                    </a:lnTo>
                    <a:lnTo>
                      <a:pt x="1065" y="107"/>
                    </a:lnTo>
                    <a:lnTo>
                      <a:pt x="1069" y="102"/>
                    </a:lnTo>
                    <a:lnTo>
                      <a:pt x="1090" y="93"/>
                    </a:lnTo>
                    <a:lnTo>
                      <a:pt x="1098" y="88"/>
                    </a:lnTo>
                    <a:lnTo>
                      <a:pt x="1090" y="80"/>
                    </a:lnTo>
                    <a:lnTo>
                      <a:pt x="1072" y="74"/>
                    </a:lnTo>
                    <a:lnTo>
                      <a:pt x="1035" y="66"/>
                    </a:lnTo>
                    <a:lnTo>
                      <a:pt x="999" y="66"/>
                    </a:lnTo>
                    <a:lnTo>
                      <a:pt x="993" y="70"/>
                    </a:lnTo>
                    <a:lnTo>
                      <a:pt x="979" y="62"/>
                    </a:lnTo>
                    <a:lnTo>
                      <a:pt x="979" y="62"/>
                    </a:lnTo>
                    <a:close/>
                    <a:moveTo>
                      <a:pt x="450" y="165"/>
                    </a:moveTo>
                    <a:lnTo>
                      <a:pt x="417" y="151"/>
                    </a:lnTo>
                    <a:lnTo>
                      <a:pt x="407" y="137"/>
                    </a:lnTo>
                    <a:lnTo>
                      <a:pt x="418" y="121"/>
                    </a:lnTo>
                    <a:lnTo>
                      <a:pt x="427" y="105"/>
                    </a:lnTo>
                    <a:lnTo>
                      <a:pt x="455" y="89"/>
                    </a:lnTo>
                    <a:lnTo>
                      <a:pt x="487" y="82"/>
                    </a:lnTo>
                    <a:lnTo>
                      <a:pt x="524" y="74"/>
                    </a:lnTo>
                    <a:lnTo>
                      <a:pt x="529" y="69"/>
                    </a:lnTo>
                    <a:lnTo>
                      <a:pt x="515" y="62"/>
                    </a:lnTo>
                    <a:lnTo>
                      <a:pt x="493" y="64"/>
                    </a:lnTo>
                    <a:lnTo>
                      <a:pt x="477" y="70"/>
                    </a:lnTo>
                    <a:lnTo>
                      <a:pt x="439" y="73"/>
                    </a:lnTo>
                    <a:lnTo>
                      <a:pt x="406" y="84"/>
                    </a:lnTo>
                    <a:lnTo>
                      <a:pt x="384" y="92"/>
                    </a:lnTo>
                    <a:lnTo>
                      <a:pt x="392" y="99"/>
                    </a:lnTo>
                    <a:lnTo>
                      <a:pt x="370" y="114"/>
                    </a:lnTo>
                    <a:lnTo>
                      <a:pt x="383" y="116"/>
                    </a:lnTo>
                    <a:lnTo>
                      <a:pt x="365" y="130"/>
                    </a:lnTo>
                    <a:lnTo>
                      <a:pt x="371" y="139"/>
                    </a:lnTo>
                    <a:lnTo>
                      <a:pt x="360" y="143"/>
                    </a:lnTo>
                    <a:lnTo>
                      <a:pt x="366" y="152"/>
                    </a:lnTo>
                    <a:lnTo>
                      <a:pt x="392" y="157"/>
                    </a:lnTo>
                    <a:lnTo>
                      <a:pt x="399" y="164"/>
                    </a:lnTo>
                    <a:lnTo>
                      <a:pt x="443" y="166"/>
                    </a:lnTo>
                    <a:lnTo>
                      <a:pt x="450" y="165"/>
                    </a:lnTo>
                    <a:lnTo>
                      <a:pt x="450" y="165"/>
                    </a:lnTo>
                    <a:close/>
                    <a:moveTo>
                      <a:pt x="1475" y="85"/>
                    </a:moveTo>
                    <a:lnTo>
                      <a:pt x="1417" y="76"/>
                    </a:lnTo>
                    <a:lnTo>
                      <a:pt x="1384" y="75"/>
                    </a:lnTo>
                    <a:lnTo>
                      <a:pt x="1373" y="78"/>
                    </a:lnTo>
                    <a:lnTo>
                      <a:pt x="1384" y="89"/>
                    </a:lnTo>
                    <a:lnTo>
                      <a:pt x="1424" y="100"/>
                    </a:lnTo>
                    <a:lnTo>
                      <a:pt x="1439" y="96"/>
                    </a:lnTo>
                    <a:lnTo>
                      <a:pt x="1485" y="97"/>
                    </a:lnTo>
                    <a:lnTo>
                      <a:pt x="1475" y="85"/>
                    </a:lnTo>
                    <a:close/>
                    <a:moveTo>
                      <a:pt x="1558" y="92"/>
                    </a:moveTo>
                    <a:lnTo>
                      <a:pt x="1519" y="88"/>
                    </a:lnTo>
                    <a:lnTo>
                      <a:pt x="1493" y="86"/>
                    </a:lnTo>
                    <a:lnTo>
                      <a:pt x="1498" y="91"/>
                    </a:lnTo>
                    <a:lnTo>
                      <a:pt x="1532" y="97"/>
                    </a:lnTo>
                    <a:lnTo>
                      <a:pt x="1554" y="98"/>
                    </a:lnTo>
                    <a:lnTo>
                      <a:pt x="1558" y="92"/>
                    </a:lnTo>
                    <a:lnTo>
                      <a:pt x="1558" y="92"/>
                    </a:lnTo>
                    <a:close/>
                    <a:moveTo>
                      <a:pt x="1517" y="123"/>
                    </a:moveTo>
                    <a:lnTo>
                      <a:pt x="1509" y="118"/>
                    </a:lnTo>
                    <a:lnTo>
                      <a:pt x="1482" y="112"/>
                    </a:lnTo>
                    <a:lnTo>
                      <a:pt x="1468" y="114"/>
                    </a:lnTo>
                    <a:lnTo>
                      <a:pt x="1466" y="120"/>
                    </a:lnTo>
                    <a:lnTo>
                      <a:pt x="1469" y="121"/>
                    </a:lnTo>
                    <a:lnTo>
                      <a:pt x="1498" y="123"/>
                    </a:lnTo>
                    <a:lnTo>
                      <a:pt x="1517" y="123"/>
                    </a:lnTo>
                    <a:close/>
                    <a:moveTo>
                      <a:pt x="2048" y="163"/>
                    </a:moveTo>
                    <a:lnTo>
                      <a:pt x="2028" y="151"/>
                    </a:lnTo>
                    <a:lnTo>
                      <a:pt x="2024" y="159"/>
                    </a:lnTo>
                    <a:lnTo>
                      <a:pt x="2035" y="164"/>
                    </a:lnTo>
                    <a:lnTo>
                      <a:pt x="2048" y="163"/>
                    </a:lnTo>
                    <a:close/>
                    <a:moveTo>
                      <a:pt x="48" y="470"/>
                    </a:moveTo>
                    <a:lnTo>
                      <a:pt x="46" y="465"/>
                    </a:lnTo>
                    <a:lnTo>
                      <a:pt x="46" y="460"/>
                    </a:lnTo>
                    <a:lnTo>
                      <a:pt x="39" y="457"/>
                    </a:lnTo>
                    <a:lnTo>
                      <a:pt x="23" y="453"/>
                    </a:lnTo>
                    <a:lnTo>
                      <a:pt x="2" y="460"/>
                    </a:lnTo>
                    <a:lnTo>
                      <a:pt x="0" y="468"/>
                    </a:lnTo>
                    <a:lnTo>
                      <a:pt x="19" y="470"/>
                    </a:lnTo>
                    <a:lnTo>
                      <a:pt x="48" y="470"/>
                    </a:lnTo>
                    <a:close/>
                    <a:moveTo>
                      <a:pt x="1974" y="541"/>
                    </a:moveTo>
                    <a:lnTo>
                      <a:pt x="1950" y="521"/>
                    </a:lnTo>
                    <a:lnTo>
                      <a:pt x="1934" y="501"/>
                    </a:lnTo>
                    <a:lnTo>
                      <a:pt x="1911" y="482"/>
                    </a:lnTo>
                    <a:lnTo>
                      <a:pt x="1895" y="469"/>
                    </a:lnTo>
                    <a:lnTo>
                      <a:pt x="1891" y="472"/>
                    </a:lnTo>
                    <a:lnTo>
                      <a:pt x="1905" y="481"/>
                    </a:lnTo>
                    <a:lnTo>
                      <a:pt x="1899" y="490"/>
                    </a:lnTo>
                    <a:lnTo>
                      <a:pt x="1922" y="517"/>
                    </a:lnTo>
                    <a:lnTo>
                      <a:pt x="1947" y="537"/>
                    </a:lnTo>
                    <a:lnTo>
                      <a:pt x="1968" y="564"/>
                    </a:lnTo>
                    <a:lnTo>
                      <a:pt x="1976" y="579"/>
                    </a:lnTo>
                    <a:lnTo>
                      <a:pt x="1994" y="601"/>
                    </a:lnTo>
                    <a:lnTo>
                      <a:pt x="2006" y="621"/>
                    </a:lnTo>
                    <a:lnTo>
                      <a:pt x="2021" y="638"/>
                    </a:lnTo>
                    <a:lnTo>
                      <a:pt x="2021" y="622"/>
                    </a:lnTo>
                    <a:lnTo>
                      <a:pt x="2042" y="635"/>
                    </a:lnTo>
                    <a:lnTo>
                      <a:pt x="2032" y="620"/>
                    </a:lnTo>
                    <a:lnTo>
                      <a:pt x="2001" y="600"/>
                    </a:lnTo>
                    <a:lnTo>
                      <a:pt x="1989" y="570"/>
                    </a:lnTo>
                    <a:lnTo>
                      <a:pt x="2018" y="577"/>
                    </a:lnTo>
                    <a:lnTo>
                      <a:pt x="1974" y="541"/>
                    </a:lnTo>
                    <a:lnTo>
                      <a:pt x="1974" y="54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0" name="Google Shape;1020;p32"/>
              <p:cNvSpPr/>
              <p:nvPr/>
            </p:nvSpPr>
            <p:spPr>
              <a:xfrm>
                <a:off x="6634486" y="2653796"/>
                <a:ext cx="157238" cy="64643"/>
              </a:xfrm>
              <a:custGeom>
                <a:avLst/>
                <a:gdLst/>
                <a:ahLst/>
                <a:cxnLst/>
                <a:rect l="l" t="t" r="r" b="b"/>
                <a:pathLst>
                  <a:path w="90" h="37" extrusionOk="0">
                    <a:moveTo>
                      <a:pt x="90" y="9"/>
                    </a:moveTo>
                    <a:lnTo>
                      <a:pt x="74" y="2"/>
                    </a:lnTo>
                    <a:lnTo>
                      <a:pt x="63" y="5"/>
                    </a:lnTo>
                    <a:lnTo>
                      <a:pt x="55" y="3"/>
                    </a:lnTo>
                    <a:lnTo>
                      <a:pt x="46" y="7"/>
                    </a:lnTo>
                    <a:lnTo>
                      <a:pt x="37" y="0"/>
                    </a:lnTo>
                    <a:lnTo>
                      <a:pt x="31" y="3"/>
                    </a:lnTo>
                    <a:lnTo>
                      <a:pt x="30" y="1"/>
                    </a:lnTo>
                    <a:lnTo>
                      <a:pt x="25" y="1"/>
                    </a:lnTo>
                    <a:lnTo>
                      <a:pt x="23" y="5"/>
                    </a:lnTo>
                    <a:lnTo>
                      <a:pt x="19" y="6"/>
                    </a:lnTo>
                    <a:lnTo>
                      <a:pt x="19" y="10"/>
                    </a:lnTo>
                    <a:lnTo>
                      <a:pt x="16" y="11"/>
                    </a:lnTo>
                    <a:lnTo>
                      <a:pt x="15" y="13"/>
                    </a:lnTo>
                    <a:lnTo>
                      <a:pt x="10" y="15"/>
                    </a:lnTo>
                    <a:lnTo>
                      <a:pt x="3" y="15"/>
                    </a:lnTo>
                    <a:lnTo>
                      <a:pt x="1" y="19"/>
                    </a:lnTo>
                    <a:lnTo>
                      <a:pt x="0" y="22"/>
                    </a:lnTo>
                    <a:lnTo>
                      <a:pt x="2" y="29"/>
                    </a:lnTo>
                    <a:lnTo>
                      <a:pt x="11" y="34"/>
                    </a:lnTo>
                    <a:lnTo>
                      <a:pt x="17" y="37"/>
                    </a:lnTo>
                    <a:lnTo>
                      <a:pt x="30" y="34"/>
                    </a:lnTo>
                    <a:lnTo>
                      <a:pt x="31" y="30"/>
                    </a:lnTo>
                    <a:lnTo>
                      <a:pt x="37" y="30"/>
                    </a:lnTo>
                    <a:lnTo>
                      <a:pt x="45" y="26"/>
                    </a:lnTo>
                    <a:lnTo>
                      <a:pt x="47" y="28"/>
                    </a:lnTo>
                    <a:lnTo>
                      <a:pt x="54" y="25"/>
                    </a:lnTo>
                    <a:lnTo>
                      <a:pt x="58" y="20"/>
                    </a:lnTo>
                    <a:lnTo>
                      <a:pt x="63" y="19"/>
                    </a:lnTo>
                    <a:lnTo>
                      <a:pt x="81" y="25"/>
                    </a:lnTo>
                    <a:lnTo>
                      <a:pt x="84" y="23"/>
                    </a:lnTo>
                    <a:lnTo>
                      <a:pt x="86" y="15"/>
                    </a:lnTo>
                    <a:lnTo>
                      <a:pt x="90" y="9"/>
                    </a:lnTo>
                    <a:lnTo>
                      <a:pt x="90"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1" name="Google Shape;1021;p32"/>
              <p:cNvSpPr/>
              <p:nvPr/>
            </p:nvSpPr>
            <p:spPr>
              <a:xfrm>
                <a:off x="6781241" y="2557705"/>
                <a:ext cx="501416" cy="279535"/>
              </a:xfrm>
              <a:custGeom>
                <a:avLst/>
                <a:gdLst/>
                <a:ahLst/>
                <a:cxnLst/>
                <a:rect l="l" t="t" r="r" b="b"/>
                <a:pathLst>
                  <a:path w="287" h="160" extrusionOk="0">
                    <a:moveTo>
                      <a:pt x="173" y="0"/>
                    </a:moveTo>
                    <a:lnTo>
                      <a:pt x="157" y="1"/>
                    </a:lnTo>
                    <a:lnTo>
                      <a:pt x="152" y="0"/>
                    </a:lnTo>
                    <a:lnTo>
                      <a:pt x="149" y="5"/>
                    </a:lnTo>
                    <a:lnTo>
                      <a:pt x="143" y="4"/>
                    </a:lnTo>
                    <a:lnTo>
                      <a:pt x="143" y="4"/>
                    </a:lnTo>
                    <a:lnTo>
                      <a:pt x="130" y="5"/>
                    </a:lnTo>
                    <a:lnTo>
                      <a:pt x="126" y="10"/>
                    </a:lnTo>
                    <a:lnTo>
                      <a:pt x="126" y="20"/>
                    </a:lnTo>
                    <a:lnTo>
                      <a:pt x="120" y="18"/>
                    </a:lnTo>
                    <a:lnTo>
                      <a:pt x="106" y="19"/>
                    </a:lnTo>
                    <a:lnTo>
                      <a:pt x="101" y="14"/>
                    </a:lnTo>
                    <a:lnTo>
                      <a:pt x="96" y="17"/>
                    </a:lnTo>
                    <a:lnTo>
                      <a:pt x="89" y="14"/>
                    </a:lnTo>
                    <a:lnTo>
                      <a:pt x="77" y="14"/>
                    </a:lnTo>
                    <a:lnTo>
                      <a:pt x="59" y="9"/>
                    </a:lnTo>
                    <a:lnTo>
                      <a:pt x="42" y="8"/>
                    </a:lnTo>
                    <a:lnTo>
                      <a:pt x="30" y="8"/>
                    </a:lnTo>
                    <a:lnTo>
                      <a:pt x="22" y="13"/>
                    </a:lnTo>
                    <a:lnTo>
                      <a:pt x="15" y="14"/>
                    </a:lnTo>
                    <a:lnTo>
                      <a:pt x="25" y="32"/>
                    </a:lnTo>
                    <a:lnTo>
                      <a:pt x="24" y="38"/>
                    </a:lnTo>
                    <a:lnTo>
                      <a:pt x="17" y="40"/>
                    </a:lnTo>
                    <a:lnTo>
                      <a:pt x="4" y="57"/>
                    </a:lnTo>
                    <a:lnTo>
                      <a:pt x="10" y="66"/>
                    </a:lnTo>
                    <a:lnTo>
                      <a:pt x="6" y="64"/>
                    </a:lnTo>
                    <a:lnTo>
                      <a:pt x="2" y="70"/>
                    </a:lnTo>
                    <a:lnTo>
                      <a:pt x="0" y="78"/>
                    </a:lnTo>
                    <a:lnTo>
                      <a:pt x="10" y="84"/>
                    </a:lnTo>
                    <a:lnTo>
                      <a:pt x="11" y="89"/>
                    </a:lnTo>
                    <a:lnTo>
                      <a:pt x="18" y="85"/>
                    </a:lnTo>
                    <a:lnTo>
                      <a:pt x="28" y="87"/>
                    </a:lnTo>
                    <a:lnTo>
                      <a:pt x="38" y="87"/>
                    </a:lnTo>
                    <a:lnTo>
                      <a:pt x="46" y="92"/>
                    </a:lnTo>
                    <a:lnTo>
                      <a:pt x="52" y="89"/>
                    </a:lnTo>
                    <a:lnTo>
                      <a:pt x="63" y="87"/>
                    </a:lnTo>
                    <a:lnTo>
                      <a:pt x="67" y="82"/>
                    </a:lnTo>
                    <a:lnTo>
                      <a:pt x="73" y="82"/>
                    </a:lnTo>
                    <a:lnTo>
                      <a:pt x="77" y="79"/>
                    </a:lnTo>
                    <a:lnTo>
                      <a:pt x="87" y="77"/>
                    </a:lnTo>
                    <a:lnTo>
                      <a:pt x="100" y="84"/>
                    </a:lnTo>
                    <a:lnTo>
                      <a:pt x="107" y="85"/>
                    </a:lnTo>
                    <a:lnTo>
                      <a:pt x="115" y="90"/>
                    </a:lnTo>
                    <a:lnTo>
                      <a:pt x="115" y="97"/>
                    </a:lnTo>
                    <a:lnTo>
                      <a:pt x="121" y="100"/>
                    </a:lnTo>
                    <a:lnTo>
                      <a:pt x="125" y="109"/>
                    </a:lnTo>
                    <a:lnTo>
                      <a:pt x="131" y="113"/>
                    </a:lnTo>
                    <a:lnTo>
                      <a:pt x="131" y="117"/>
                    </a:lnTo>
                    <a:lnTo>
                      <a:pt x="134" y="119"/>
                    </a:lnTo>
                    <a:lnTo>
                      <a:pt x="130" y="120"/>
                    </a:lnTo>
                    <a:lnTo>
                      <a:pt x="120" y="120"/>
                    </a:lnTo>
                    <a:lnTo>
                      <a:pt x="118" y="117"/>
                    </a:lnTo>
                    <a:lnTo>
                      <a:pt x="115" y="118"/>
                    </a:lnTo>
                    <a:lnTo>
                      <a:pt x="117" y="122"/>
                    </a:lnTo>
                    <a:lnTo>
                      <a:pt x="113" y="129"/>
                    </a:lnTo>
                    <a:lnTo>
                      <a:pt x="111" y="135"/>
                    </a:lnTo>
                    <a:lnTo>
                      <a:pt x="107" y="138"/>
                    </a:lnTo>
                    <a:lnTo>
                      <a:pt x="115" y="141"/>
                    </a:lnTo>
                    <a:lnTo>
                      <a:pt x="122" y="138"/>
                    </a:lnTo>
                    <a:lnTo>
                      <a:pt x="130" y="142"/>
                    </a:lnTo>
                    <a:lnTo>
                      <a:pt x="141" y="127"/>
                    </a:lnTo>
                    <a:lnTo>
                      <a:pt x="145" y="115"/>
                    </a:lnTo>
                    <a:lnTo>
                      <a:pt x="160" y="113"/>
                    </a:lnTo>
                    <a:lnTo>
                      <a:pt x="162" y="121"/>
                    </a:lnTo>
                    <a:lnTo>
                      <a:pt x="189" y="126"/>
                    </a:lnTo>
                    <a:lnTo>
                      <a:pt x="194" y="130"/>
                    </a:lnTo>
                    <a:lnTo>
                      <a:pt x="179" y="137"/>
                    </a:lnTo>
                    <a:lnTo>
                      <a:pt x="177" y="141"/>
                    </a:lnTo>
                    <a:lnTo>
                      <a:pt x="196" y="147"/>
                    </a:lnTo>
                    <a:lnTo>
                      <a:pt x="194" y="156"/>
                    </a:lnTo>
                    <a:lnTo>
                      <a:pt x="204" y="160"/>
                    </a:lnTo>
                    <a:lnTo>
                      <a:pt x="224" y="149"/>
                    </a:lnTo>
                    <a:lnTo>
                      <a:pt x="242" y="145"/>
                    </a:lnTo>
                    <a:lnTo>
                      <a:pt x="244" y="138"/>
                    </a:lnTo>
                    <a:lnTo>
                      <a:pt x="227" y="139"/>
                    </a:lnTo>
                    <a:lnTo>
                      <a:pt x="218" y="135"/>
                    </a:lnTo>
                    <a:lnTo>
                      <a:pt x="215" y="122"/>
                    </a:lnTo>
                    <a:lnTo>
                      <a:pt x="227" y="114"/>
                    </a:lnTo>
                    <a:lnTo>
                      <a:pt x="243" y="113"/>
                    </a:lnTo>
                    <a:lnTo>
                      <a:pt x="252" y="107"/>
                    </a:lnTo>
                    <a:lnTo>
                      <a:pt x="265" y="105"/>
                    </a:lnTo>
                    <a:lnTo>
                      <a:pt x="264" y="96"/>
                    </a:lnTo>
                    <a:lnTo>
                      <a:pt x="271" y="90"/>
                    </a:lnTo>
                    <a:lnTo>
                      <a:pt x="287" y="89"/>
                    </a:lnTo>
                    <a:lnTo>
                      <a:pt x="287" y="82"/>
                    </a:lnTo>
                    <a:lnTo>
                      <a:pt x="282" y="71"/>
                    </a:lnTo>
                    <a:lnTo>
                      <a:pt x="286" y="60"/>
                    </a:lnTo>
                    <a:lnTo>
                      <a:pt x="285" y="54"/>
                    </a:lnTo>
                    <a:lnTo>
                      <a:pt x="260" y="48"/>
                    </a:lnTo>
                    <a:lnTo>
                      <a:pt x="250" y="48"/>
                    </a:lnTo>
                    <a:lnTo>
                      <a:pt x="239" y="38"/>
                    </a:lnTo>
                    <a:lnTo>
                      <a:pt x="227" y="42"/>
                    </a:lnTo>
                    <a:lnTo>
                      <a:pt x="205" y="35"/>
                    </a:lnTo>
                    <a:lnTo>
                      <a:pt x="205" y="31"/>
                    </a:lnTo>
                    <a:lnTo>
                      <a:pt x="198" y="22"/>
                    </a:lnTo>
                    <a:lnTo>
                      <a:pt x="184" y="21"/>
                    </a:lnTo>
                    <a:lnTo>
                      <a:pt x="182" y="15"/>
                    </a:lnTo>
                    <a:lnTo>
                      <a:pt x="185" y="11"/>
                    </a:lnTo>
                    <a:lnTo>
                      <a:pt x="173" y="0"/>
                    </a:lnTo>
                    <a:lnTo>
                      <a:pt x="173"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22" name="Google Shape;1022;p32"/>
            <p:cNvGrpSpPr/>
            <p:nvPr/>
          </p:nvGrpSpPr>
          <p:grpSpPr>
            <a:xfrm>
              <a:off x="9360391" y="3542297"/>
              <a:ext cx="1619554" cy="1406410"/>
              <a:chOff x="9059449" y="3417274"/>
              <a:chExt cx="1619554" cy="1406410"/>
            </a:xfrm>
          </p:grpSpPr>
          <p:sp>
            <p:nvSpPr>
              <p:cNvPr id="1023" name="Google Shape;1023;p32"/>
              <p:cNvSpPr/>
              <p:nvPr/>
            </p:nvSpPr>
            <p:spPr>
              <a:xfrm>
                <a:off x="9211446" y="4248890"/>
                <a:ext cx="1467557" cy="574794"/>
              </a:xfrm>
              <a:custGeom>
                <a:avLst/>
                <a:gdLst/>
                <a:ahLst/>
                <a:cxnLst/>
                <a:rect l="l" t="t" r="r" b="b"/>
                <a:pathLst>
                  <a:path w="840" h="329" extrusionOk="0">
                    <a:moveTo>
                      <a:pt x="459" y="326"/>
                    </a:moveTo>
                    <a:lnTo>
                      <a:pt x="460" y="321"/>
                    </a:lnTo>
                    <a:lnTo>
                      <a:pt x="454" y="314"/>
                    </a:lnTo>
                    <a:lnTo>
                      <a:pt x="445" y="308"/>
                    </a:lnTo>
                    <a:lnTo>
                      <a:pt x="428" y="312"/>
                    </a:lnTo>
                    <a:lnTo>
                      <a:pt x="451" y="327"/>
                    </a:lnTo>
                    <a:lnTo>
                      <a:pt x="459" y="326"/>
                    </a:lnTo>
                    <a:lnTo>
                      <a:pt x="459" y="326"/>
                    </a:lnTo>
                    <a:close/>
                    <a:moveTo>
                      <a:pt x="527" y="324"/>
                    </a:moveTo>
                    <a:lnTo>
                      <a:pt x="540" y="308"/>
                    </a:lnTo>
                    <a:lnTo>
                      <a:pt x="540" y="302"/>
                    </a:lnTo>
                    <a:lnTo>
                      <a:pt x="539" y="298"/>
                    </a:lnTo>
                    <a:lnTo>
                      <a:pt x="520" y="307"/>
                    </a:lnTo>
                    <a:lnTo>
                      <a:pt x="511" y="320"/>
                    </a:lnTo>
                    <a:lnTo>
                      <a:pt x="508" y="326"/>
                    </a:lnTo>
                    <a:lnTo>
                      <a:pt x="510" y="329"/>
                    </a:lnTo>
                    <a:lnTo>
                      <a:pt x="527" y="324"/>
                    </a:lnTo>
                    <a:lnTo>
                      <a:pt x="527" y="324"/>
                    </a:lnTo>
                    <a:close/>
                    <a:moveTo>
                      <a:pt x="411" y="282"/>
                    </a:moveTo>
                    <a:lnTo>
                      <a:pt x="405" y="289"/>
                    </a:lnTo>
                    <a:lnTo>
                      <a:pt x="395" y="289"/>
                    </a:lnTo>
                    <a:lnTo>
                      <a:pt x="388" y="301"/>
                    </a:lnTo>
                    <a:lnTo>
                      <a:pt x="398" y="301"/>
                    </a:lnTo>
                    <a:lnTo>
                      <a:pt x="411" y="298"/>
                    </a:lnTo>
                    <a:lnTo>
                      <a:pt x="432" y="295"/>
                    </a:lnTo>
                    <a:lnTo>
                      <a:pt x="428" y="285"/>
                    </a:lnTo>
                    <a:lnTo>
                      <a:pt x="417" y="287"/>
                    </a:lnTo>
                    <a:lnTo>
                      <a:pt x="411" y="282"/>
                    </a:lnTo>
                    <a:lnTo>
                      <a:pt x="411" y="282"/>
                    </a:lnTo>
                    <a:close/>
                    <a:moveTo>
                      <a:pt x="502" y="282"/>
                    </a:moveTo>
                    <a:lnTo>
                      <a:pt x="485" y="289"/>
                    </a:lnTo>
                    <a:lnTo>
                      <a:pt x="473" y="291"/>
                    </a:lnTo>
                    <a:lnTo>
                      <a:pt x="462" y="285"/>
                    </a:lnTo>
                    <a:lnTo>
                      <a:pt x="447" y="289"/>
                    </a:lnTo>
                    <a:lnTo>
                      <a:pt x="447" y="296"/>
                    </a:lnTo>
                    <a:lnTo>
                      <a:pt x="471" y="299"/>
                    </a:lnTo>
                    <a:lnTo>
                      <a:pt x="499" y="293"/>
                    </a:lnTo>
                    <a:lnTo>
                      <a:pt x="502" y="282"/>
                    </a:lnTo>
                    <a:lnTo>
                      <a:pt x="502" y="282"/>
                    </a:lnTo>
                    <a:close/>
                    <a:moveTo>
                      <a:pt x="243" y="254"/>
                    </a:moveTo>
                    <a:lnTo>
                      <a:pt x="241" y="247"/>
                    </a:lnTo>
                    <a:lnTo>
                      <a:pt x="233" y="245"/>
                    </a:lnTo>
                    <a:lnTo>
                      <a:pt x="219" y="237"/>
                    </a:lnTo>
                    <a:lnTo>
                      <a:pt x="196" y="236"/>
                    </a:lnTo>
                    <a:lnTo>
                      <a:pt x="183" y="256"/>
                    </a:lnTo>
                    <a:lnTo>
                      <a:pt x="200" y="257"/>
                    </a:lnTo>
                    <a:lnTo>
                      <a:pt x="202" y="266"/>
                    </a:lnTo>
                    <a:lnTo>
                      <a:pt x="235" y="275"/>
                    </a:lnTo>
                    <a:lnTo>
                      <a:pt x="243" y="272"/>
                    </a:lnTo>
                    <a:lnTo>
                      <a:pt x="256" y="274"/>
                    </a:lnTo>
                    <a:lnTo>
                      <a:pt x="277" y="282"/>
                    </a:lnTo>
                    <a:lnTo>
                      <a:pt x="294" y="286"/>
                    </a:lnTo>
                    <a:lnTo>
                      <a:pt x="313" y="288"/>
                    </a:lnTo>
                    <a:lnTo>
                      <a:pt x="329" y="287"/>
                    </a:lnTo>
                    <a:lnTo>
                      <a:pt x="349" y="295"/>
                    </a:lnTo>
                    <a:lnTo>
                      <a:pt x="370" y="287"/>
                    </a:lnTo>
                    <a:lnTo>
                      <a:pt x="349" y="275"/>
                    </a:lnTo>
                    <a:lnTo>
                      <a:pt x="321" y="271"/>
                    </a:lnTo>
                    <a:lnTo>
                      <a:pt x="315" y="258"/>
                    </a:lnTo>
                    <a:lnTo>
                      <a:pt x="282" y="248"/>
                    </a:lnTo>
                    <a:lnTo>
                      <a:pt x="278" y="256"/>
                    </a:lnTo>
                    <a:lnTo>
                      <a:pt x="243" y="254"/>
                    </a:lnTo>
                    <a:lnTo>
                      <a:pt x="243" y="254"/>
                    </a:lnTo>
                    <a:close/>
                    <a:moveTo>
                      <a:pt x="722" y="243"/>
                    </a:moveTo>
                    <a:lnTo>
                      <a:pt x="722" y="233"/>
                    </a:lnTo>
                    <a:lnTo>
                      <a:pt x="718" y="227"/>
                    </a:lnTo>
                    <a:lnTo>
                      <a:pt x="714" y="234"/>
                    </a:lnTo>
                    <a:lnTo>
                      <a:pt x="710" y="241"/>
                    </a:lnTo>
                    <a:lnTo>
                      <a:pt x="711" y="257"/>
                    </a:lnTo>
                    <a:lnTo>
                      <a:pt x="722" y="243"/>
                    </a:lnTo>
                    <a:close/>
                    <a:moveTo>
                      <a:pt x="588" y="186"/>
                    </a:moveTo>
                    <a:lnTo>
                      <a:pt x="583" y="178"/>
                    </a:lnTo>
                    <a:lnTo>
                      <a:pt x="564" y="180"/>
                    </a:lnTo>
                    <a:lnTo>
                      <a:pt x="568" y="188"/>
                    </a:lnTo>
                    <a:lnTo>
                      <a:pt x="580" y="192"/>
                    </a:lnTo>
                    <a:lnTo>
                      <a:pt x="588" y="186"/>
                    </a:lnTo>
                    <a:lnTo>
                      <a:pt x="588" y="186"/>
                    </a:lnTo>
                    <a:close/>
                    <a:moveTo>
                      <a:pt x="647" y="177"/>
                    </a:moveTo>
                    <a:lnTo>
                      <a:pt x="627" y="172"/>
                    </a:lnTo>
                    <a:lnTo>
                      <a:pt x="604" y="173"/>
                    </a:lnTo>
                    <a:lnTo>
                      <a:pt x="599" y="184"/>
                    </a:lnTo>
                    <a:lnTo>
                      <a:pt x="612" y="185"/>
                    </a:lnTo>
                    <a:lnTo>
                      <a:pt x="623" y="184"/>
                    </a:lnTo>
                    <a:lnTo>
                      <a:pt x="638" y="185"/>
                    </a:lnTo>
                    <a:lnTo>
                      <a:pt x="653" y="194"/>
                    </a:lnTo>
                    <a:lnTo>
                      <a:pt x="647" y="177"/>
                    </a:lnTo>
                    <a:lnTo>
                      <a:pt x="647" y="177"/>
                    </a:lnTo>
                    <a:close/>
                    <a:moveTo>
                      <a:pt x="715" y="138"/>
                    </a:moveTo>
                    <a:lnTo>
                      <a:pt x="713" y="129"/>
                    </a:lnTo>
                    <a:lnTo>
                      <a:pt x="683" y="121"/>
                    </a:lnTo>
                    <a:lnTo>
                      <a:pt x="674" y="128"/>
                    </a:lnTo>
                    <a:lnTo>
                      <a:pt x="649" y="133"/>
                    </a:lnTo>
                    <a:lnTo>
                      <a:pt x="656" y="143"/>
                    </a:lnTo>
                    <a:lnTo>
                      <a:pt x="673" y="147"/>
                    </a:lnTo>
                    <a:lnTo>
                      <a:pt x="680" y="159"/>
                    </a:lnTo>
                    <a:lnTo>
                      <a:pt x="707" y="160"/>
                    </a:lnTo>
                    <a:lnTo>
                      <a:pt x="708" y="165"/>
                    </a:lnTo>
                    <a:lnTo>
                      <a:pt x="695" y="164"/>
                    </a:lnTo>
                    <a:lnTo>
                      <a:pt x="675" y="172"/>
                    </a:lnTo>
                    <a:lnTo>
                      <a:pt x="688" y="182"/>
                    </a:lnTo>
                    <a:lnTo>
                      <a:pt x="688" y="191"/>
                    </a:lnTo>
                    <a:lnTo>
                      <a:pt x="692" y="199"/>
                    </a:lnTo>
                    <a:lnTo>
                      <a:pt x="699" y="197"/>
                    </a:lnTo>
                    <a:lnTo>
                      <a:pt x="705" y="187"/>
                    </a:lnTo>
                    <a:lnTo>
                      <a:pt x="732" y="206"/>
                    </a:lnTo>
                    <a:lnTo>
                      <a:pt x="747" y="208"/>
                    </a:lnTo>
                    <a:lnTo>
                      <a:pt x="781" y="226"/>
                    </a:lnTo>
                    <a:lnTo>
                      <a:pt x="789" y="243"/>
                    </a:lnTo>
                    <a:lnTo>
                      <a:pt x="792" y="265"/>
                    </a:lnTo>
                    <a:lnTo>
                      <a:pt x="780" y="271"/>
                    </a:lnTo>
                    <a:lnTo>
                      <a:pt x="771" y="288"/>
                    </a:lnTo>
                    <a:lnTo>
                      <a:pt x="794" y="288"/>
                    </a:lnTo>
                    <a:lnTo>
                      <a:pt x="799" y="282"/>
                    </a:lnTo>
                    <a:lnTo>
                      <a:pt x="817" y="286"/>
                    </a:lnTo>
                    <a:lnTo>
                      <a:pt x="832" y="303"/>
                    </a:lnTo>
                    <a:lnTo>
                      <a:pt x="837" y="235"/>
                    </a:lnTo>
                    <a:lnTo>
                      <a:pt x="840" y="167"/>
                    </a:lnTo>
                    <a:lnTo>
                      <a:pt x="821" y="163"/>
                    </a:lnTo>
                    <a:lnTo>
                      <a:pt x="808" y="156"/>
                    </a:lnTo>
                    <a:lnTo>
                      <a:pt x="792" y="149"/>
                    </a:lnTo>
                    <a:lnTo>
                      <a:pt x="776" y="149"/>
                    </a:lnTo>
                    <a:lnTo>
                      <a:pt x="754" y="161"/>
                    </a:lnTo>
                    <a:lnTo>
                      <a:pt x="738" y="184"/>
                    </a:lnTo>
                    <a:lnTo>
                      <a:pt x="720" y="171"/>
                    </a:lnTo>
                    <a:lnTo>
                      <a:pt x="715" y="138"/>
                    </a:lnTo>
                    <a:close/>
                    <a:moveTo>
                      <a:pt x="552" y="84"/>
                    </a:moveTo>
                    <a:lnTo>
                      <a:pt x="549" y="79"/>
                    </a:lnTo>
                    <a:lnTo>
                      <a:pt x="531" y="94"/>
                    </a:lnTo>
                    <a:lnTo>
                      <a:pt x="509" y="95"/>
                    </a:lnTo>
                    <a:lnTo>
                      <a:pt x="486" y="92"/>
                    </a:lnTo>
                    <a:lnTo>
                      <a:pt x="472" y="86"/>
                    </a:lnTo>
                    <a:lnTo>
                      <a:pt x="457" y="102"/>
                    </a:lnTo>
                    <a:lnTo>
                      <a:pt x="453" y="110"/>
                    </a:lnTo>
                    <a:lnTo>
                      <a:pt x="443" y="142"/>
                    </a:lnTo>
                    <a:lnTo>
                      <a:pt x="440" y="158"/>
                    </a:lnTo>
                    <a:lnTo>
                      <a:pt x="433" y="172"/>
                    </a:lnTo>
                    <a:lnTo>
                      <a:pt x="438" y="186"/>
                    </a:lnTo>
                    <a:lnTo>
                      <a:pt x="445" y="186"/>
                    </a:lnTo>
                    <a:lnTo>
                      <a:pt x="447" y="206"/>
                    </a:lnTo>
                    <a:lnTo>
                      <a:pt x="441" y="225"/>
                    </a:lnTo>
                    <a:lnTo>
                      <a:pt x="448" y="232"/>
                    </a:lnTo>
                    <a:lnTo>
                      <a:pt x="460" y="228"/>
                    </a:lnTo>
                    <a:lnTo>
                      <a:pt x="461" y="199"/>
                    </a:lnTo>
                    <a:lnTo>
                      <a:pt x="460" y="174"/>
                    </a:lnTo>
                    <a:lnTo>
                      <a:pt x="473" y="168"/>
                    </a:lnTo>
                    <a:lnTo>
                      <a:pt x="471" y="188"/>
                    </a:lnTo>
                    <a:lnTo>
                      <a:pt x="484" y="200"/>
                    </a:lnTo>
                    <a:lnTo>
                      <a:pt x="481" y="209"/>
                    </a:lnTo>
                    <a:lnTo>
                      <a:pt x="485" y="214"/>
                    </a:lnTo>
                    <a:lnTo>
                      <a:pt x="503" y="206"/>
                    </a:lnTo>
                    <a:lnTo>
                      <a:pt x="494" y="223"/>
                    </a:lnTo>
                    <a:lnTo>
                      <a:pt x="500" y="231"/>
                    </a:lnTo>
                    <a:lnTo>
                      <a:pt x="510" y="224"/>
                    </a:lnTo>
                    <a:lnTo>
                      <a:pt x="511" y="211"/>
                    </a:lnTo>
                    <a:lnTo>
                      <a:pt x="496" y="187"/>
                    </a:lnTo>
                    <a:lnTo>
                      <a:pt x="500" y="180"/>
                    </a:lnTo>
                    <a:lnTo>
                      <a:pt x="483" y="153"/>
                    </a:lnTo>
                    <a:lnTo>
                      <a:pt x="499" y="145"/>
                    </a:lnTo>
                    <a:lnTo>
                      <a:pt x="508" y="133"/>
                    </a:lnTo>
                    <a:lnTo>
                      <a:pt x="516" y="136"/>
                    </a:lnTo>
                    <a:lnTo>
                      <a:pt x="517" y="126"/>
                    </a:lnTo>
                    <a:lnTo>
                      <a:pt x="483" y="133"/>
                    </a:lnTo>
                    <a:lnTo>
                      <a:pt x="473" y="143"/>
                    </a:lnTo>
                    <a:lnTo>
                      <a:pt x="457" y="124"/>
                    </a:lnTo>
                    <a:lnTo>
                      <a:pt x="459" y="109"/>
                    </a:lnTo>
                    <a:lnTo>
                      <a:pt x="476" y="105"/>
                    </a:lnTo>
                    <a:lnTo>
                      <a:pt x="506" y="104"/>
                    </a:lnTo>
                    <a:lnTo>
                      <a:pt x="524" y="109"/>
                    </a:lnTo>
                    <a:lnTo>
                      <a:pt x="538" y="104"/>
                    </a:lnTo>
                    <a:lnTo>
                      <a:pt x="552" y="84"/>
                    </a:lnTo>
                    <a:lnTo>
                      <a:pt x="552" y="84"/>
                    </a:lnTo>
                    <a:close/>
                    <a:moveTo>
                      <a:pt x="616" y="90"/>
                    </a:moveTo>
                    <a:lnTo>
                      <a:pt x="614" y="81"/>
                    </a:lnTo>
                    <a:lnTo>
                      <a:pt x="603" y="79"/>
                    </a:lnTo>
                    <a:lnTo>
                      <a:pt x="601" y="68"/>
                    </a:lnTo>
                    <a:lnTo>
                      <a:pt x="595" y="76"/>
                    </a:lnTo>
                    <a:lnTo>
                      <a:pt x="592" y="92"/>
                    </a:lnTo>
                    <a:lnTo>
                      <a:pt x="597" y="119"/>
                    </a:lnTo>
                    <a:lnTo>
                      <a:pt x="604" y="132"/>
                    </a:lnTo>
                    <a:lnTo>
                      <a:pt x="610" y="129"/>
                    </a:lnTo>
                    <a:lnTo>
                      <a:pt x="602" y="119"/>
                    </a:lnTo>
                    <a:lnTo>
                      <a:pt x="605" y="106"/>
                    </a:lnTo>
                    <a:lnTo>
                      <a:pt x="615" y="108"/>
                    </a:lnTo>
                    <a:lnTo>
                      <a:pt x="616" y="90"/>
                    </a:lnTo>
                    <a:lnTo>
                      <a:pt x="616" y="90"/>
                    </a:lnTo>
                    <a:close/>
                    <a:moveTo>
                      <a:pt x="416" y="75"/>
                    </a:moveTo>
                    <a:lnTo>
                      <a:pt x="419" y="66"/>
                    </a:lnTo>
                    <a:lnTo>
                      <a:pt x="405" y="46"/>
                    </a:lnTo>
                    <a:lnTo>
                      <a:pt x="415" y="27"/>
                    </a:lnTo>
                    <a:lnTo>
                      <a:pt x="399" y="24"/>
                    </a:lnTo>
                    <a:lnTo>
                      <a:pt x="378" y="24"/>
                    </a:lnTo>
                    <a:lnTo>
                      <a:pt x="372" y="48"/>
                    </a:lnTo>
                    <a:lnTo>
                      <a:pt x="366" y="55"/>
                    </a:lnTo>
                    <a:lnTo>
                      <a:pt x="357" y="84"/>
                    </a:lnTo>
                    <a:lnTo>
                      <a:pt x="342" y="88"/>
                    </a:lnTo>
                    <a:lnTo>
                      <a:pt x="325" y="82"/>
                    </a:lnTo>
                    <a:lnTo>
                      <a:pt x="316" y="84"/>
                    </a:lnTo>
                    <a:lnTo>
                      <a:pt x="305" y="95"/>
                    </a:lnTo>
                    <a:lnTo>
                      <a:pt x="294" y="93"/>
                    </a:lnTo>
                    <a:lnTo>
                      <a:pt x="282" y="97"/>
                    </a:lnTo>
                    <a:lnTo>
                      <a:pt x="269" y="86"/>
                    </a:lnTo>
                    <a:lnTo>
                      <a:pt x="266" y="72"/>
                    </a:lnTo>
                    <a:lnTo>
                      <a:pt x="255" y="85"/>
                    </a:lnTo>
                    <a:lnTo>
                      <a:pt x="253" y="105"/>
                    </a:lnTo>
                    <a:lnTo>
                      <a:pt x="256" y="123"/>
                    </a:lnTo>
                    <a:lnTo>
                      <a:pt x="264" y="141"/>
                    </a:lnTo>
                    <a:lnTo>
                      <a:pt x="273" y="147"/>
                    </a:lnTo>
                    <a:lnTo>
                      <a:pt x="276" y="174"/>
                    </a:lnTo>
                    <a:lnTo>
                      <a:pt x="291" y="177"/>
                    </a:lnTo>
                    <a:lnTo>
                      <a:pt x="303" y="175"/>
                    </a:lnTo>
                    <a:lnTo>
                      <a:pt x="309" y="186"/>
                    </a:lnTo>
                    <a:lnTo>
                      <a:pt x="331" y="178"/>
                    </a:lnTo>
                    <a:lnTo>
                      <a:pt x="340" y="185"/>
                    </a:lnTo>
                    <a:lnTo>
                      <a:pt x="353" y="186"/>
                    </a:lnTo>
                    <a:lnTo>
                      <a:pt x="360" y="199"/>
                    </a:lnTo>
                    <a:lnTo>
                      <a:pt x="381" y="189"/>
                    </a:lnTo>
                    <a:lnTo>
                      <a:pt x="384" y="197"/>
                    </a:lnTo>
                    <a:lnTo>
                      <a:pt x="392" y="165"/>
                    </a:lnTo>
                    <a:lnTo>
                      <a:pt x="393" y="144"/>
                    </a:lnTo>
                    <a:lnTo>
                      <a:pt x="411" y="130"/>
                    </a:lnTo>
                    <a:lnTo>
                      <a:pt x="410" y="111"/>
                    </a:lnTo>
                    <a:lnTo>
                      <a:pt x="416" y="97"/>
                    </a:lnTo>
                    <a:lnTo>
                      <a:pt x="438" y="95"/>
                    </a:lnTo>
                    <a:lnTo>
                      <a:pt x="416" y="75"/>
                    </a:lnTo>
                    <a:lnTo>
                      <a:pt x="416" y="75"/>
                    </a:lnTo>
                    <a:close/>
                    <a:moveTo>
                      <a:pt x="192" y="235"/>
                    </a:moveTo>
                    <a:lnTo>
                      <a:pt x="195" y="203"/>
                    </a:lnTo>
                    <a:lnTo>
                      <a:pt x="200" y="177"/>
                    </a:lnTo>
                    <a:lnTo>
                      <a:pt x="191" y="164"/>
                    </a:lnTo>
                    <a:lnTo>
                      <a:pt x="178" y="162"/>
                    </a:lnTo>
                    <a:lnTo>
                      <a:pt x="172" y="150"/>
                    </a:lnTo>
                    <a:lnTo>
                      <a:pt x="169" y="136"/>
                    </a:lnTo>
                    <a:lnTo>
                      <a:pt x="162" y="136"/>
                    </a:lnTo>
                    <a:lnTo>
                      <a:pt x="152" y="128"/>
                    </a:lnTo>
                    <a:lnTo>
                      <a:pt x="159" y="111"/>
                    </a:lnTo>
                    <a:lnTo>
                      <a:pt x="145" y="102"/>
                    </a:lnTo>
                    <a:lnTo>
                      <a:pt x="135" y="84"/>
                    </a:lnTo>
                    <a:lnTo>
                      <a:pt x="119" y="70"/>
                    </a:lnTo>
                    <a:lnTo>
                      <a:pt x="100" y="70"/>
                    </a:lnTo>
                    <a:lnTo>
                      <a:pt x="82" y="48"/>
                    </a:lnTo>
                    <a:lnTo>
                      <a:pt x="72" y="39"/>
                    </a:lnTo>
                    <a:lnTo>
                      <a:pt x="57" y="25"/>
                    </a:lnTo>
                    <a:lnTo>
                      <a:pt x="40" y="4"/>
                    </a:lnTo>
                    <a:lnTo>
                      <a:pt x="12" y="1"/>
                    </a:lnTo>
                    <a:lnTo>
                      <a:pt x="0" y="0"/>
                    </a:lnTo>
                    <a:lnTo>
                      <a:pt x="2" y="10"/>
                    </a:lnTo>
                    <a:lnTo>
                      <a:pt x="22" y="33"/>
                    </a:lnTo>
                    <a:lnTo>
                      <a:pt x="36" y="45"/>
                    </a:lnTo>
                    <a:lnTo>
                      <a:pt x="46" y="63"/>
                    </a:lnTo>
                    <a:lnTo>
                      <a:pt x="63" y="76"/>
                    </a:lnTo>
                    <a:lnTo>
                      <a:pt x="70" y="92"/>
                    </a:lnTo>
                    <a:lnTo>
                      <a:pt x="75" y="110"/>
                    </a:lnTo>
                    <a:lnTo>
                      <a:pt x="91" y="127"/>
                    </a:lnTo>
                    <a:lnTo>
                      <a:pt x="105" y="156"/>
                    </a:lnTo>
                    <a:lnTo>
                      <a:pt x="114" y="172"/>
                    </a:lnTo>
                    <a:lnTo>
                      <a:pt x="127" y="189"/>
                    </a:lnTo>
                    <a:lnTo>
                      <a:pt x="134" y="201"/>
                    </a:lnTo>
                    <a:lnTo>
                      <a:pt x="157" y="218"/>
                    </a:lnTo>
                    <a:lnTo>
                      <a:pt x="172" y="235"/>
                    </a:lnTo>
                    <a:lnTo>
                      <a:pt x="192" y="235"/>
                    </a:lnTo>
                    <a:lnTo>
                      <a:pt x="192" y="23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4" name="Google Shape;1024;p32"/>
              <p:cNvSpPr/>
              <p:nvPr/>
            </p:nvSpPr>
            <p:spPr>
              <a:xfrm>
                <a:off x="9415855" y="3918690"/>
                <a:ext cx="167721" cy="146756"/>
              </a:xfrm>
              <a:custGeom>
                <a:avLst/>
                <a:gdLst/>
                <a:ahLst/>
                <a:cxnLst/>
                <a:rect l="l" t="t" r="r" b="b"/>
                <a:pathLst>
                  <a:path w="96" h="84" extrusionOk="0">
                    <a:moveTo>
                      <a:pt x="90" y="7"/>
                    </a:moveTo>
                    <a:lnTo>
                      <a:pt x="73" y="0"/>
                    </a:lnTo>
                    <a:lnTo>
                      <a:pt x="66" y="14"/>
                    </a:lnTo>
                    <a:lnTo>
                      <a:pt x="50" y="6"/>
                    </a:lnTo>
                    <a:lnTo>
                      <a:pt x="33" y="3"/>
                    </a:lnTo>
                    <a:lnTo>
                      <a:pt x="10" y="7"/>
                    </a:lnTo>
                    <a:lnTo>
                      <a:pt x="0" y="24"/>
                    </a:lnTo>
                    <a:lnTo>
                      <a:pt x="7" y="49"/>
                    </a:lnTo>
                    <a:lnTo>
                      <a:pt x="18" y="71"/>
                    </a:lnTo>
                    <a:lnTo>
                      <a:pt x="26" y="81"/>
                    </a:lnTo>
                    <a:lnTo>
                      <a:pt x="42" y="84"/>
                    </a:lnTo>
                    <a:lnTo>
                      <a:pt x="57" y="76"/>
                    </a:lnTo>
                    <a:lnTo>
                      <a:pt x="76" y="74"/>
                    </a:lnTo>
                    <a:lnTo>
                      <a:pt x="67" y="62"/>
                    </a:lnTo>
                    <a:lnTo>
                      <a:pt x="96" y="46"/>
                    </a:lnTo>
                    <a:lnTo>
                      <a:pt x="96" y="21"/>
                    </a:lnTo>
                    <a:lnTo>
                      <a:pt x="90" y="7"/>
                    </a:lnTo>
                    <a:lnTo>
                      <a:pt x="90"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5" name="Google Shape;1025;p32"/>
              <p:cNvSpPr/>
              <p:nvPr/>
            </p:nvSpPr>
            <p:spPr>
              <a:xfrm>
                <a:off x="9311030" y="3630419"/>
                <a:ext cx="262064" cy="312730"/>
              </a:xfrm>
              <a:custGeom>
                <a:avLst/>
                <a:gdLst/>
                <a:ahLst/>
                <a:cxnLst/>
                <a:rect l="l" t="t" r="r" b="b"/>
                <a:pathLst>
                  <a:path w="150" h="179" extrusionOk="0">
                    <a:moveTo>
                      <a:pt x="150" y="172"/>
                    </a:moveTo>
                    <a:lnTo>
                      <a:pt x="150" y="151"/>
                    </a:lnTo>
                    <a:lnTo>
                      <a:pt x="144" y="137"/>
                    </a:lnTo>
                    <a:lnTo>
                      <a:pt x="128" y="122"/>
                    </a:lnTo>
                    <a:lnTo>
                      <a:pt x="114" y="104"/>
                    </a:lnTo>
                    <a:lnTo>
                      <a:pt x="96" y="79"/>
                    </a:lnTo>
                    <a:lnTo>
                      <a:pt x="72" y="67"/>
                    </a:lnTo>
                    <a:lnTo>
                      <a:pt x="76" y="59"/>
                    </a:lnTo>
                    <a:lnTo>
                      <a:pt x="87" y="54"/>
                    </a:lnTo>
                    <a:lnTo>
                      <a:pt x="77" y="36"/>
                    </a:lnTo>
                    <a:lnTo>
                      <a:pt x="55" y="36"/>
                    </a:lnTo>
                    <a:lnTo>
                      <a:pt x="44" y="17"/>
                    </a:lnTo>
                    <a:lnTo>
                      <a:pt x="30" y="0"/>
                    </a:lnTo>
                    <a:lnTo>
                      <a:pt x="22" y="4"/>
                    </a:lnTo>
                    <a:lnTo>
                      <a:pt x="28" y="27"/>
                    </a:lnTo>
                    <a:lnTo>
                      <a:pt x="18" y="27"/>
                    </a:lnTo>
                    <a:lnTo>
                      <a:pt x="16" y="22"/>
                    </a:lnTo>
                    <a:lnTo>
                      <a:pt x="3" y="35"/>
                    </a:lnTo>
                    <a:lnTo>
                      <a:pt x="0" y="43"/>
                    </a:lnTo>
                    <a:lnTo>
                      <a:pt x="9" y="49"/>
                    </a:lnTo>
                    <a:lnTo>
                      <a:pt x="12" y="62"/>
                    </a:lnTo>
                    <a:lnTo>
                      <a:pt x="24" y="63"/>
                    </a:lnTo>
                    <a:lnTo>
                      <a:pt x="23" y="85"/>
                    </a:lnTo>
                    <a:lnTo>
                      <a:pt x="26" y="103"/>
                    </a:lnTo>
                    <a:lnTo>
                      <a:pt x="43" y="91"/>
                    </a:lnTo>
                    <a:lnTo>
                      <a:pt x="49" y="95"/>
                    </a:lnTo>
                    <a:lnTo>
                      <a:pt x="60" y="94"/>
                    </a:lnTo>
                    <a:lnTo>
                      <a:pt x="62" y="87"/>
                    </a:lnTo>
                    <a:lnTo>
                      <a:pt x="76" y="88"/>
                    </a:lnTo>
                    <a:lnTo>
                      <a:pt x="92" y="105"/>
                    </a:lnTo>
                    <a:lnTo>
                      <a:pt x="97" y="126"/>
                    </a:lnTo>
                    <a:lnTo>
                      <a:pt x="114" y="144"/>
                    </a:lnTo>
                    <a:lnTo>
                      <a:pt x="115" y="162"/>
                    </a:lnTo>
                    <a:lnTo>
                      <a:pt x="110" y="171"/>
                    </a:lnTo>
                    <a:lnTo>
                      <a:pt x="126" y="179"/>
                    </a:lnTo>
                    <a:lnTo>
                      <a:pt x="133" y="165"/>
                    </a:lnTo>
                    <a:lnTo>
                      <a:pt x="150" y="172"/>
                    </a:lnTo>
                    <a:lnTo>
                      <a:pt x="150" y="17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6" name="Google Shape;1026;p32"/>
              <p:cNvSpPr/>
              <p:nvPr/>
            </p:nvSpPr>
            <p:spPr>
              <a:xfrm>
                <a:off x="9059449" y="3417274"/>
                <a:ext cx="279535" cy="669137"/>
              </a:xfrm>
              <a:custGeom>
                <a:avLst/>
                <a:gdLst/>
                <a:ahLst/>
                <a:cxnLst/>
                <a:rect l="l" t="t" r="r" b="b"/>
                <a:pathLst>
                  <a:path w="160" h="383" extrusionOk="0">
                    <a:moveTo>
                      <a:pt x="160" y="144"/>
                    </a:moveTo>
                    <a:lnTo>
                      <a:pt x="158" y="135"/>
                    </a:lnTo>
                    <a:lnTo>
                      <a:pt x="146" y="141"/>
                    </a:lnTo>
                    <a:lnTo>
                      <a:pt x="138" y="137"/>
                    </a:lnTo>
                    <a:lnTo>
                      <a:pt x="123" y="129"/>
                    </a:lnTo>
                    <a:lnTo>
                      <a:pt x="126" y="113"/>
                    </a:lnTo>
                    <a:lnTo>
                      <a:pt x="114" y="108"/>
                    </a:lnTo>
                    <a:lnTo>
                      <a:pt x="106" y="89"/>
                    </a:lnTo>
                    <a:lnTo>
                      <a:pt x="88" y="92"/>
                    </a:lnTo>
                    <a:lnTo>
                      <a:pt x="85" y="68"/>
                    </a:lnTo>
                    <a:lnTo>
                      <a:pt x="99" y="51"/>
                    </a:lnTo>
                    <a:lnTo>
                      <a:pt x="96" y="33"/>
                    </a:lnTo>
                    <a:lnTo>
                      <a:pt x="92" y="18"/>
                    </a:lnTo>
                    <a:lnTo>
                      <a:pt x="83" y="13"/>
                    </a:lnTo>
                    <a:lnTo>
                      <a:pt x="74" y="0"/>
                    </a:lnTo>
                    <a:lnTo>
                      <a:pt x="65" y="2"/>
                    </a:lnTo>
                    <a:lnTo>
                      <a:pt x="67" y="10"/>
                    </a:lnTo>
                    <a:lnTo>
                      <a:pt x="62" y="14"/>
                    </a:lnTo>
                    <a:lnTo>
                      <a:pt x="66" y="26"/>
                    </a:lnTo>
                    <a:lnTo>
                      <a:pt x="53" y="23"/>
                    </a:lnTo>
                    <a:lnTo>
                      <a:pt x="33" y="37"/>
                    </a:lnTo>
                    <a:lnTo>
                      <a:pt x="36" y="49"/>
                    </a:lnTo>
                    <a:lnTo>
                      <a:pt x="29" y="67"/>
                    </a:lnTo>
                    <a:lnTo>
                      <a:pt x="30" y="77"/>
                    </a:lnTo>
                    <a:lnTo>
                      <a:pt x="25" y="93"/>
                    </a:lnTo>
                    <a:lnTo>
                      <a:pt x="10" y="89"/>
                    </a:lnTo>
                    <a:lnTo>
                      <a:pt x="13" y="111"/>
                    </a:lnTo>
                    <a:lnTo>
                      <a:pt x="10" y="117"/>
                    </a:lnTo>
                    <a:lnTo>
                      <a:pt x="13" y="126"/>
                    </a:lnTo>
                    <a:lnTo>
                      <a:pt x="5" y="131"/>
                    </a:lnTo>
                    <a:lnTo>
                      <a:pt x="7" y="146"/>
                    </a:lnTo>
                    <a:lnTo>
                      <a:pt x="0" y="143"/>
                    </a:lnTo>
                    <a:lnTo>
                      <a:pt x="4" y="160"/>
                    </a:lnTo>
                    <a:lnTo>
                      <a:pt x="19" y="177"/>
                    </a:lnTo>
                    <a:lnTo>
                      <a:pt x="30" y="179"/>
                    </a:lnTo>
                    <a:lnTo>
                      <a:pt x="29" y="187"/>
                    </a:lnTo>
                    <a:lnTo>
                      <a:pt x="46" y="211"/>
                    </a:lnTo>
                    <a:lnTo>
                      <a:pt x="53" y="230"/>
                    </a:lnTo>
                    <a:lnTo>
                      <a:pt x="50" y="256"/>
                    </a:lnTo>
                    <a:lnTo>
                      <a:pt x="61" y="261"/>
                    </a:lnTo>
                    <a:lnTo>
                      <a:pt x="72" y="263"/>
                    </a:lnTo>
                    <a:lnTo>
                      <a:pt x="90" y="248"/>
                    </a:lnTo>
                    <a:lnTo>
                      <a:pt x="101" y="238"/>
                    </a:lnTo>
                    <a:lnTo>
                      <a:pt x="111" y="255"/>
                    </a:lnTo>
                    <a:lnTo>
                      <a:pt x="118" y="281"/>
                    </a:lnTo>
                    <a:lnTo>
                      <a:pt x="126" y="306"/>
                    </a:lnTo>
                    <a:lnTo>
                      <a:pt x="135" y="317"/>
                    </a:lnTo>
                    <a:lnTo>
                      <a:pt x="135" y="339"/>
                    </a:lnTo>
                    <a:lnTo>
                      <a:pt x="143" y="352"/>
                    </a:lnTo>
                    <a:lnTo>
                      <a:pt x="138" y="367"/>
                    </a:lnTo>
                    <a:lnTo>
                      <a:pt x="141" y="383"/>
                    </a:lnTo>
                    <a:lnTo>
                      <a:pt x="149" y="361"/>
                    </a:lnTo>
                    <a:lnTo>
                      <a:pt x="157" y="342"/>
                    </a:lnTo>
                    <a:lnTo>
                      <a:pt x="148" y="323"/>
                    </a:lnTo>
                    <a:lnTo>
                      <a:pt x="147" y="313"/>
                    </a:lnTo>
                    <a:lnTo>
                      <a:pt x="144" y="302"/>
                    </a:lnTo>
                    <a:lnTo>
                      <a:pt x="130" y="286"/>
                    </a:lnTo>
                    <a:lnTo>
                      <a:pt x="125" y="275"/>
                    </a:lnTo>
                    <a:lnTo>
                      <a:pt x="130" y="271"/>
                    </a:lnTo>
                    <a:lnTo>
                      <a:pt x="135" y="253"/>
                    </a:lnTo>
                    <a:lnTo>
                      <a:pt x="125" y="239"/>
                    </a:lnTo>
                    <a:lnTo>
                      <a:pt x="112" y="224"/>
                    </a:lnTo>
                    <a:lnTo>
                      <a:pt x="101" y="206"/>
                    </a:lnTo>
                    <a:lnTo>
                      <a:pt x="108" y="202"/>
                    </a:lnTo>
                    <a:lnTo>
                      <a:pt x="113" y="180"/>
                    </a:lnTo>
                    <a:lnTo>
                      <a:pt x="125" y="179"/>
                    </a:lnTo>
                    <a:lnTo>
                      <a:pt x="134" y="170"/>
                    </a:lnTo>
                    <a:lnTo>
                      <a:pt x="144" y="165"/>
                    </a:lnTo>
                    <a:lnTo>
                      <a:pt x="147" y="157"/>
                    </a:lnTo>
                    <a:lnTo>
                      <a:pt x="160" y="144"/>
                    </a:lnTo>
                    <a:lnTo>
                      <a:pt x="160" y="14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7" name="Google Shape;1027;p32"/>
              <p:cNvSpPr/>
              <p:nvPr/>
            </p:nvSpPr>
            <p:spPr>
              <a:xfrm>
                <a:off x="9363443" y="4194730"/>
                <a:ext cx="613230" cy="223628"/>
              </a:xfrm>
              <a:custGeom>
                <a:avLst/>
                <a:gdLst/>
                <a:ahLst/>
                <a:cxnLst/>
                <a:rect l="l" t="t" r="r" b="b"/>
                <a:pathLst>
                  <a:path w="351" h="128" extrusionOk="0">
                    <a:moveTo>
                      <a:pt x="18" y="15"/>
                    </a:moveTo>
                    <a:lnTo>
                      <a:pt x="2" y="6"/>
                    </a:lnTo>
                    <a:lnTo>
                      <a:pt x="0" y="10"/>
                    </a:lnTo>
                    <a:lnTo>
                      <a:pt x="4" y="19"/>
                    </a:lnTo>
                    <a:lnTo>
                      <a:pt x="3" y="34"/>
                    </a:lnTo>
                    <a:lnTo>
                      <a:pt x="10" y="45"/>
                    </a:lnTo>
                    <a:lnTo>
                      <a:pt x="13" y="62"/>
                    </a:lnTo>
                    <a:lnTo>
                      <a:pt x="24" y="77"/>
                    </a:lnTo>
                    <a:lnTo>
                      <a:pt x="27" y="87"/>
                    </a:lnTo>
                    <a:lnTo>
                      <a:pt x="48" y="103"/>
                    </a:lnTo>
                    <a:lnTo>
                      <a:pt x="66" y="119"/>
                    </a:lnTo>
                    <a:lnTo>
                      <a:pt x="79" y="118"/>
                    </a:lnTo>
                    <a:lnTo>
                      <a:pt x="80" y="110"/>
                    </a:lnTo>
                    <a:lnTo>
                      <a:pt x="72" y="92"/>
                    </a:lnTo>
                    <a:lnTo>
                      <a:pt x="65" y="86"/>
                    </a:lnTo>
                    <a:lnTo>
                      <a:pt x="64" y="74"/>
                    </a:lnTo>
                    <a:lnTo>
                      <a:pt x="62" y="67"/>
                    </a:lnTo>
                    <a:lnTo>
                      <a:pt x="63" y="58"/>
                    </a:lnTo>
                    <a:lnTo>
                      <a:pt x="62" y="44"/>
                    </a:lnTo>
                    <a:lnTo>
                      <a:pt x="53" y="30"/>
                    </a:lnTo>
                    <a:lnTo>
                      <a:pt x="42" y="17"/>
                    </a:lnTo>
                    <a:lnTo>
                      <a:pt x="37" y="15"/>
                    </a:lnTo>
                    <a:lnTo>
                      <a:pt x="32" y="24"/>
                    </a:lnTo>
                    <a:lnTo>
                      <a:pt x="20" y="26"/>
                    </a:lnTo>
                    <a:lnTo>
                      <a:pt x="18" y="15"/>
                    </a:lnTo>
                    <a:lnTo>
                      <a:pt x="18" y="15"/>
                    </a:lnTo>
                    <a:close/>
                    <a:moveTo>
                      <a:pt x="341" y="51"/>
                    </a:moveTo>
                    <a:lnTo>
                      <a:pt x="337" y="41"/>
                    </a:lnTo>
                    <a:lnTo>
                      <a:pt x="350" y="40"/>
                    </a:lnTo>
                    <a:lnTo>
                      <a:pt x="351" y="32"/>
                    </a:lnTo>
                    <a:lnTo>
                      <a:pt x="335" y="26"/>
                    </a:lnTo>
                    <a:lnTo>
                      <a:pt x="323" y="20"/>
                    </a:lnTo>
                    <a:lnTo>
                      <a:pt x="321" y="11"/>
                    </a:lnTo>
                    <a:lnTo>
                      <a:pt x="311" y="0"/>
                    </a:lnTo>
                    <a:lnTo>
                      <a:pt x="304" y="0"/>
                    </a:lnTo>
                    <a:lnTo>
                      <a:pt x="296" y="17"/>
                    </a:lnTo>
                    <a:lnTo>
                      <a:pt x="282" y="31"/>
                    </a:lnTo>
                    <a:lnTo>
                      <a:pt x="282" y="41"/>
                    </a:lnTo>
                    <a:lnTo>
                      <a:pt x="281" y="55"/>
                    </a:lnTo>
                    <a:lnTo>
                      <a:pt x="273" y="54"/>
                    </a:lnTo>
                    <a:lnTo>
                      <a:pt x="269" y="61"/>
                    </a:lnTo>
                    <a:lnTo>
                      <a:pt x="260" y="50"/>
                    </a:lnTo>
                    <a:lnTo>
                      <a:pt x="252" y="63"/>
                    </a:lnTo>
                    <a:lnTo>
                      <a:pt x="239" y="80"/>
                    </a:lnTo>
                    <a:lnTo>
                      <a:pt x="217" y="84"/>
                    </a:lnTo>
                    <a:lnTo>
                      <a:pt x="210" y="88"/>
                    </a:lnTo>
                    <a:lnTo>
                      <a:pt x="207" y="106"/>
                    </a:lnTo>
                    <a:lnTo>
                      <a:pt x="192" y="110"/>
                    </a:lnTo>
                    <a:lnTo>
                      <a:pt x="179" y="103"/>
                    </a:lnTo>
                    <a:lnTo>
                      <a:pt x="182" y="117"/>
                    </a:lnTo>
                    <a:lnTo>
                      <a:pt x="195" y="128"/>
                    </a:lnTo>
                    <a:lnTo>
                      <a:pt x="207" y="124"/>
                    </a:lnTo>
                    <a:lnTo>
                      <a:pt x="218" y="126"/>
                    </a:lnTo>
                    <a:lnTo>
                      <a:pt x="229" y="115"/>
                    </a:lnTo>
                    <a:lnTo>
                      <a:pt x="238" y="113"/>
                    </a:lnTo>
                    <a:lnTo>
                      <a:pt x="255" y="119"/>
                    </a:lnTo>
                    <a:lnTo>
                      <a:pt x="270" y="115"/>
                    </a:lnTo>
                    <a:lnTo>
                      <a:pt x="279" y="86"/>
                    </a:lnTo>
                    <a:lnTo>
                      <a:pt x="285" y="79"/>
                    </a:lnTo>
                    <a:lnTo>
                      <a:pt x="291" y="55"/>
                    </a:lnTo>
                    <a:lnTo>
                      <a:pt x="312" y="55"/>
                    </a:lnTo>
                    <a:lnTo>
                      <a:pt x="328" y="58"/>
                    </a:lnTo>
                    <a:lnTo>
                      <a:pt x="341" y="5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8" name="Google Shape;1028;p32"/>
              <p:cNvSpPr/>
              <p:nvPr/>
            </p:nvSpPr>
            <p:spPr>
              <a:xfrm>
                <a:off x="9905041" y="3775429"/>
                <a:ext cx="302247" cy="469968"/>
              </a:xfrm>
              <a:custGeom>
                <a:avLst/>
                <a:gdLst/>
                <a:ahLst/>
                <a:cxnLst/>
                <a:rect l="l" t="t" r="r" b="b"/>
                <a:pathLst>
                  <a:path w="173" h="269" extrusionOk="0">
                    <a:moveTo>
                      <a:pt x="168" y="209"/>
                    </a:moveTo>
                    <a:lnTo>
                      <a:pt x="166" y="202"/>
                    </a:lnTo>
                    <a:lnTo>
                      <a:pt x="164" y="191"/>
                    </a:lnTo>
                    <a:lnTo>
                      <a:pt x="148" y="182"/>
                    </a:lnTo>
                    <a:lnTo>
                      <a:pt x="151" y="198"/>
                    </a:lnTo>
                    <a:lnTo>
                      <a:pt x="138" y="198"/>
                    </a:lnTo>
                    <a:lnTo>
                      <a:pt x="136" y="207"/>
                    </a:lnTo>
                    <a:lnTo>
                      <a:pt x="122" y="213"/>
                    </a:lnTo>
                    <a:lnTo>
                      <a:pt x="115" y="204"/>
                    </a:lnTo>
                    <a:lnTo>
                      <a:pt x="106" y="212"/>
                    </a:lnTo>
                    <a:lnTo>
                      <a:pt x="95" y="217"/>
                    </a:lnTo>
                    <a:lnTo>
                      <a:pt x="88" y="235"/>
                    </a:lnTo>
                    <a:lnTo>
                      <a:pt x="92" y="241"/>
                    </a:lnTo>
                    <a:lnTo>
                      <a:pt x="105" y="229"/>
                    </a:lnTo>
                    <a:lnTo>
                      <a:pt x="113" y="230"/>
                    </a:lnTo>
                    <a:lnTo>
                      <a:pt x="118" y="222"/>
                    </a:lnTo>
                    <a:lnTo>
                      <a:pt x="131" y="231"/>
                    </a:lnTo>
                    <a:lnTo>
                      <a:pt x="126" y="241"/>
                    </a:lnTo>
                    <a:lnTo>
                      <a:pt x="132" y="256"/>
                    </a:lnTo>
                    <a:lnTo>
                      <a:pt x="154" y="269"/>
                    </a:lnTo>
                    <a:lnTo>
                      <a:pt x="159" y="259"/>
                    </a:lnTo>
                    <a:lnTo>
                      <a:pt x="152" y="243"/>
                    </a:lnTo>
                    <a:lnTo>
                      <a:pt x="160" y="233"/>
                    </a:lnTo>
                    <a:lnTo>
                      <a:pt x="168" y="254"/>
                    </a:lnTo>
                    <a:lnTo>
                      <a:pt x="173" y="235"/>
                    </a:lnTo>
                    <a:lnTo>
                      <a:pt x="171" y="224"/>
                    </a:lnTo>
                    <a:lnTo>
                      <a:pt x="169" y="209"/>
                    </a:lnTo>
                    <a:lnTo>
                      <a:pt x="168" y="209"/>
                    </a:lnTo>
                    <a:close/>
                    <a:moveTo>
                      <a:pt x="121" y="171"/>
                    </a:moveTo>
                    <a:lnTo>
                      <a:pt x="121" y="151"/>
                    </a:lnTo>
                    <a:lnTo>
                      <a:pt x="109" y="171"/>
                    </a:lnTo>
                    <a:lnTo>
                      <a:pt x="111" y="157"/>
                    </a:lnTo>
                    <a:lnTo>
                      <a:pt x="101" y="158"/>
                    </a:lnTo>
                    <a:lnTo>
                      <a:pt x="100" y="171"/>
                    </a:lnTo>
                    <a:lnTo>
                      <a:pt x="96" y="177"/>
                    </a:lnTo>
                    <a:lnTo>
                      <a:pt x="93" y="183"/>
                    </a:lnTo>
                    <a:lnTo>
                      <a:pt x="105" y="197"/>
                    </a:lnTo>
                    <a:lnTo>
                      <a:pt x="111" y="191"/>
                    </a:lnTo>
                    <a:lnTo>
                      <a:pt x="115" y="178"/>
                    </a:lnTo>
                    <a:lnTo>
                      <a:pt x="121" y="171"/>
                    </a:lnTo>
                    <a:lnTo>
                      <a:pt x="121" y="171"/>
                    </a:lnTo>
                    <a:close/>
                    <a:moveTo>
                      <a:pt x="23" y="191"/>
                    </a:moveTo>
                    <a:lnTo>
                      <a:pt x="31" y="177"/>
                    </a:lnTo>
                    <a:lnTo>
                      <a:pt x="42" y="165"/>
                    </a:lnTo>
                    <a:lnTo>
                      <a:pt x="38" y="148"/>
                    </a:lnTo>
                    <a:lnTo>
                      <a:pt x="30" y="168"/>
                    </a:lnTo>
                    <a:lnTo>
                      <a:pt x="20" y="183"/>
                    </a:lnTo>
                    <a:lnTo>
                      <a:pt x="8" y="196"/>
                    </a:lnTo>
                    <a:lnTo>
                      <a:pt x="0" y="210"/>
                    </a:lnTo>
                    <a:lnTo>
                      <a:pt x="23" y="191"/>
                    </a:lnTo>
                    <a:lnTo>
                      <a:pt x="23" y="191"/>
                    </a:lnTo>
                    <a:close/>
                    <a:moveTo>
                      <a:pt x="80" y="137"/>
                    </a:moveTo>
                    <a:lnTo>
                      <a:pt x="84" y="147"/>
                    </a:lnTo>
                    <a:lnTo>
                      <a:pt x="83" y="158"/>
                    </a:lnTo>
                    <a:lnTo>
                      <a:pt x="85" y="167"/>
                    </a:lnTo>
                    <a:lnTo>
                      <a:pt x="96" y="161"/>
                    </a:lnTo>
                    <a:lnTo>
                      <a:pt x="103" y="152"/>
                    </a:lnTo>
                    <a:lnTo>
                      <a:pt x="103" y="144"/>
                    </a:lnTo>
                    <a:lnTo>
                      <a:pt x="91" y="144"/>
                    </a:lnTo>
                    <a:lnTo>
                      <a:pt x="80" y="137"/>
                    </a:lnTo>
                    <a:lnTo>
                      <a:pt x="80" y="137"/>
                    </a:lnTo>
                    <a:close/>
                    <a:moveTo>
                      <a:pt x="145" y="132"/>
                    </a:moveTo>
                    <a:lnTo>
                      <a:pt x="139" y="124"/>
                    </a:lnTo>
                    <a:lnTo>
                      <a:pt x="121" y="123"/>
                    </a:lnTo>
                    <a:lnTo>
                      <a:pt x="135" y="139"/>
                    </a:lnTo>
                    <a:lnTo>
                      <a:pt x="135" y="147"/>
                    </a:lnTo>
                    <a:lnTo>
                      <a:pt x="125" y="145"/>
                    </a:lnTo>
                    <a:lnTo>
                      <a:pt x="129" y="158"/>
                    </a:lnTo>
                    <a:lnTo>
                      <a:pt x="134" y="159"/>
                    </a:lnTo>
                    <a:lnTo>
                      <a:pt x="136" y="174"/>
                    </a:lnTo>
                    <a:lnTo>
                      <a:pt x="145" y="169"/>
                    </a:lnTo>
                    <a:lnTo>
                      <a:pt x="139" y="156"/>
                    </a:lnTo>
                    <a:lnTo>
                      <a:pt x="138" y="149"/>
                    </a:lnTo>
                    <a:lnTo>
                      <a:pt x="152" y="155"/>
                    </a:lnTo>
                    <a:lnTo>
                      <a:pt x="145" y="132"/>
                    </a:lnTo>
                    <a:lnTo>
                      <a:pt x="145" y="132"/>
                    </a:lnTo>
                    <a:close/>
                    <a:moveTo>
                      <a:pt x="70" y="113"/>
                    </a:moveTo>
                    <a:lnTo>
                      <a:pt x="63" y="105"/>
                    </a:lnTo>
                    <a:lnTo>
                      <a:pt x="47" y="105"/>
                    </a:lnTo>
                    <a:lnTo>
                      <a:pt x="58" y="120"/>
                    </a:lnTo>
                    <a:lnTo>
                      <a:pt x="67" y="131"/>
                    </a:lnTo>
                    <a:lnTo>
                      <a:pt x="70" y="113"/>
                    </a:lnTo>
                    <a:lnTo>
                      <a:pt x="70" y="113"/>
                    </a:lnTo>
                    <a:close/>
                    <a:moveTo>
                      <a:pt x="49" y="0"/>
                    </a:moveTo>
                    <a:lnTo>
                      <a:pt x="38" y="0"/>
                    </a:lnTo>
                    <a:lnTo>
                      <a:pt x="36" y="19"/>
                    </a:lnTo>
                    <a:lnTo>
                      <a:pt x="39" y="51"/>
                    </a:lnTo>
                    <a:lnTo>
                      <a:pt x="31" y="45"/>
                    </a:lnTo>
                    <a:lnTo>
                      <a:pt x="35" y="64"/>
                    </a:lnTo>
                    <a:lnTo>
                      <a:pt x="38" y="73"/>
                    </a:lnTo>
                    <a:lnTo>
                      <a:pt x="49" y="85"/>
                    </a:lnTo>
                    <a:lnTo>
                      <a:pt x="50" y="78"/>
                    </a:lnTo>
                    <a:lnTo>
                      <a:pt x="56" y="82"/>
                    </a:lnTo>
                    <a:lnTo>
                      <a:pt x="51" y="88"/>
                    </a:lnTo>
                    <a:lnTo>
                      <a:pt x="52" y="96"/>
                    </a:lnTo>
                    <a:lnTo>
                      <a:pt x="61" y="101"/>
                    </a:lnTo>
                    <a:lnTo>
                      <a:pt x="78" y="98"/>
                    </a:lnTo>
                    <a:lnTo>
                      <a:pt x="91" y="110"/>
                    </a:lnTo>
                    <a:lnTo>
                      <a:pt x="94" y="103"/>
                    </a:lnTo>
                    <a:lnTo>
                      <a:pt x="102" y="114"/>
                    </a:lnTo>
                    <a:lnTo>
                      <a:pt x="118" y="124"/>
                    </a:lnTo>
                    <a:lnTo>
                      <a:pt x="119" y="114"/>
                    </a:lnTo>
                    <a:lnTo>
                      <a:pt x="112" y="109"/>
                    </a:lnTo>
                    <a:lnTo>
                      <a:pt x="112" y="98"/>
                    </a:lnTo>
                    <a:lnTo>
                      <a:pt x="88" y="86"/>
                    </a:lnTo>
                    <a:lnTo>
                      <a:pt x="81" y="89"/>
                    </a:lnTo>
                    <a:lnTo>
                      <a:pt x="70" y="87"/>
                    </a:lnTo>
                    <a:lnTo>
                      <a:pt x="64" y="70"/>
                    </a:lnTo>
                    <a:lnTo>
                      <a:pt x="64" y="53"/>
                    </a:lnTo>
                    <a:lnTo>
                      <a:pt x="74" y="46"/>
                    </a:lnTo>
                    <a:lnTo>
                      <a:pt x="76" y="29"/>
                    </a:lnTo>
                    <a:lnTo>
                      <a:pt x="67" y="14"/>
                    </a:lnTo>
                    <a:lnTo>
                      <a:pt x="68" y="6"/>
                    </a:lnTo>
                    <a:lnTo>
                      <a:pt x="66" y="0"/>
                    </a:lnTo>
                    <a:lnTo>
                      <a:pt x="61" y="6"/>
                    </a:lnTo>
                    <a:lnTo>
                      <a:pt x="49" y="0"/>
                    </a:lnTo>
                    <a:lnTo>
                      <a:pt x="49"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9" name="Google Shape;1029;p32"/>
              <p:cNvSpPr/>
              <p:nvPr/>
            </p:nvSpPr>
            <p:spPr>
              <a:xfrm>
                <a:off x="9235905" y="3705545"/>
                <a:ext cx="276040" cy="534610"/>
              </a:xfrm>
              <a:custGeom>
                <a:avLst/>
                <a:gdLst/>
                <a:ahLst/>
                <a:cxnLst/>
                <a:rect l="l" t="t" r="r" b="b"/>
                <a:pathLst>
                  <a:path w="158" h="306" extrusionOk="0">
                    <a:moveTo>
                      <a:pt x="153" y="128"/>
                    </a:moveTo>
                    <a:lnTo>
                      <a:pt x="158" y="119"/>
                    </a:lnTo>
                    <a:lnTo>
                      <a:pt x="157" y="101"/>
                    </a:lnTo>
                    <a:lnTo>
                      <a:pt x="140" y="83"/>
                    </a:lnTo>
                    <a:lnTo>
                      <a:pt x="135" y="62"/>
                    </a:lnTo>
                    <a:lnTo>
                      <a:pt x="119" y="45"/>
                    </a:lnTo>
                    <a:lnTo>
                      <a:pt x="105" y="44"/>
                    </a:lnTo>
                    <a:lnTo>
                      <a:pt x="103" y="51"/>
                    </a:lnTo>
                    <a:lnTo>
                      <a:pt x="92" y="52"/>
                    </a:lnTo>
                    <a:lnTo>
                      <a:pt x="86" y="48"/>
                    </a:lnTo>
                    <a:lnTo>
                      <a:pt x="69" y="60"/>
                    </a:lnTo>
                    <a:lnTo>
                      <a:pt x="66" y="42"/>
                    </a:lnTo>
                    <a:lnTo>
                      <a:pt x="67" y="20"/>
                    </a:lnTo>
                    <a:lnTo>
                      <a:pt x="55" y="19"/>
                    </a:lnTo>
                    <a:lnTo>
                      <a:pt x="52" y="6"/>
                    </a:lnTo>
                    <a:lnTo>
                      <a:pt x="43" y="0"/>
                    </a:lnTo>
                    <a:lnTo>
                      <a:pt x="33" y="5"/>
                    </a:lnTo>
                    <a:lnTo>
                      <a:pt x="24" y="14"/>
                    </a:lnTo>
                    <a:lnTo>
                      <a:pt x="12" y="15"/>
                    </a:lnTo>
                    <a:lnTo>
                      <a:pt x="7" y="37"/>
                    </a:lnTo>
                    <a:lnTo>
                      <a:pt x="0" y="41"/>
                    </a:lnTo>
                    <a:lnTo>
                      <a:pt x="11" y="59"/>
                    </a:lnTo>
                    <a:lnTo>
                      <a:pt x="24" y="74"/>
                    </a:lnTo>
                    <a:lnTo>
                      <a:pt x="34" y="88"/>
                    </a:lnTo>
                    <a:lnTo>
                      <a:pt x="29" y="106"/>
                    </a:lnTo>
                    <a:lnTo>
                      <a:pt x="24" y="110"/>
                    </a:lnTo>
                    <a:lnTo>
                      <a:pt x="29" y="121"/>
                    </a:lnTo>
                    <a:lnTo>
                      <a:pt x="43" y="137"/>
                    </a:lnTo>
                    <a:lnTo>
                      <a:pt x="46" y="148"/>
                    </a:lnTo>
                    <a:lnTo>
                      <a:pt x="47" y="158"/>
                    </a:lnTo>
                    <a:lnTo>
                      <a:pt x="56" y="177"/>
                    </a:lnTo>
                    <a:lnTo>
                      <a:pt x="48" y="196"/>
                    </a:lnTo>
                    <a:lnTo>
                      <a:pt x="40" y="218"/>
                    </a:lnTo>
                    <a:lnTo>
                      <a:pt x="36" y="238"/>
                    </a:lnTo>
                    <a:lnTo>
                      <a:pt x="35" y="251"/>
                    </a:lnTo>
                    <a:lnTo>
                      <a:pt x="39" y="263"/>
                    </a:lnTo>
                    <a:lnTo>
                      <a:pt x="41" y="250"/>
                    </a:lnTo>
                    <a:lnTo>
                      <a:pt x="51" y="260"/>
                    </a:lnTo>
                    <a:lnTo>
                      <a:pt x="61" y="272"/>
                    </a:lnTo>
                    <a:lnTo>
                      <a:pt x="65" y="282"/>
                    </a:lnTo>
                    <a:lnTo>
                      <a:pt x="73" y="290"/>
                    </a:lnTo>
                    <a:lnTo>
                      <a:pt x="75" y="286"/>
                    </a:lnTo>
                    <a:lnTo>
                      <a:pt x="91" y="295"/>
                    </a:lnTo>
                    <a:lnTo>
                      <a:pt x="93" y="306"/>
                    </a:lnTo>
                    <a:lnTo>
                      <a:pt x="105" y="304"/>
                    </a:lnTo>
                    <a:lnTo>
                      <a:pt x="110" y="295"/>
                    </a:lnTo>
                    <a:lnTo>
                      <a:pt x="100" y="284"/>
                    </a:lnTo>
                    <a:lnTo>
                      <a:pt x="89" y="282"/>
                    </a:lnTo>
                    <a:lnTo>
                      <a:pt x="78" y="270"/>
                    </a:lnTo>
                    <a:lnTo>
                      <a:pt x="74" y="252"/>
                    </a:lnTo>
                    <a:lnTo>
                      <a:pt x="65" y="233"/>
                    </a:lnTo>
                    <a:lnTo>
                      <a:pt x="53" y="232"/>
                    </a:lnTo>
                    <a:lnTo>
                      <a:pt x="51" y="218"/>
                    </a:lnTo>
                    <a:lnTo>
                      <a:pt x="56" y="199"/>
                    </a:lnTo>
                    <a:lnTo>
                      <a:pt x="63" y="169"/>
                    </a:lnTo>
                    <a:lnTo>
                      <a:pt x="62" y="146"/>
                    </a:lnTo>
                    <a:lnTo>
                      <a:pt x="78" y="145"/>
                    </a:lnTo>
                    <a:lnTo>
                      <a:pt x="77" y="162"/>
                    </a:lnTo>
                    <a:lnTo>
                      <a:pt x="93" y="161"/>
                    </a:lnTo>
                    <a:lnTo>
                      <a:pt x="110" y="171"/>
                    </a:lnTo>
                    <a:lnTo>
                      <a:pt x="103" y="146"/>
                    </a:lnTo>
                    <a:lnTo>
                      <a:pt x="113" y="129"/>
                    </a:lnTo>
                    <a:lnTo>
                      <a:pt x="136" y="125"/>
                    </a:lnTo>
                    <a:lnTo>
                      <a:pt x="153" y="128"/>
                    </a:lnTo>
                    <a:lnTo>
                      <a:pt x="153" y="12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0" name="Google Shape;1030;p32"/>
              <p:cNvSpPr/>
              <p:nvPr/>
            </p:nvSpPr>
            <p:spPr>
              <a:xfrm>
                <a:off x="9363443" y="3598972"/>
                <a:ext cx="277788" cy="534610"/>
              </a:xfrm>
              <a:custGeom>
                <a:avLst/>
                <a:gdLst/>
                <a:ahLst/>
                <a:cxnLst/>
                <a:rect l="l" t="t" r="r" b="b"/>
                <a:pathLst>
                  <a:path w="159" h="306" extrusionOk="0">
                    <a:moveTo>
                      <a:pt x="109" y="37"/>
                    </a:moveTo>
                    <a:lnTo>
                      <a:pt x="90" y="32"/>
                    </a:lnTo>
                    <a:lnTo>
                      <a:pt x="80" y="24"/>
                    </a:lnTo>
                    <a:lnTo>
                      <a:pt x="81" y="12"/>
                    </a:lnTo>
                    <a:lnTo>
                      <a:pt x="64" y="8"/>
                    </a:lnTo>
                    <a:lnTo>
                      <a:pt x="54" y="0"/>
                    </a:lnTo>
                    <a:lnTo>
                      <a:pt x="41" y="11"/>
                    </a:lnTo>
                    <a:lnTo>
                      <a:pt x="24" y="13"/>
                    </a:lnTo>
                    <a:lnTo>
                      <a:pt x="9" y="13"/>
                    </a:lnTo>
                    <a:lnTo>
                      <a:pt x="0" y="18"/>
                    </a:lnTo>
                    <a:lnTo>
                      <a:pt x="14" y="35"/>
                    </a:lnTo>
                    <a:lnTo>
                      <a:pt x="25" y="54"/>
                    </a:lnTo>
                    <a:lnTo>
                      <a:pt x="47" y="54"/>
                    </a:lnTo>
                    <a:lnTo>
                      <a:pt x="57" y="72"/>
                    </a:lnTo>
                    <a:lnTo>
                      <a:pt x="46" y="77"/>
                    </a:lnTo>
                    <a:lnTo>
                      <a:pt x="42" y="85"/>
                    </a:lnTo>
                    <a:lnTo>
                      <a:pt x="66" y="97"/>
                    </a:lnTo>
                    <a:lnTo>
                      <a:pt x="84" y="122"/>
                    </a:lnTo>
                    <a:lnTo>
                      <a:pt x="98" y="140"/>
                    </a:lnTo>
                    <a:lnTo>
                      <a:pt x="114" y="155"/>
                    </a:lnTo>
                    <a:lnTo>
                      <a:pt x="120" y="169"/>
                    </a:lnTo>
                    <a:lnTo>
                      <a:pt x="120" y="190"/>
                    </a:lnTo>
                    <a:lnTo>
                      <a:pt x="126" y="204"/>
                    </a:lnTo>
                    <a:lnTo>
                      <a:pt x="126" y="229"/>
                    </a:lnTo>
                    <a:lnTo>
                      <a:pt x="97" y="245"/>
                    </a:lnTo>
                    <a:lnTo>
                      <a:pt x="106" y="257"/>
                    </a:lnTo>
                    <a:lnTo>
                      <a:pt x="87" y="259"/>
                    </a:lnTo>
                    <a:lnTo>
                      <a:pt x="72" y="267"/>
                    </a:lnTo>
                    <a:lnTo>
                      <a:pt x="86" y="279"/>
                    </a:lnTo>
                    <a:lnTo>
                      <a:pt x="82" y="293"/>
                    </a:lnTo>
                    <a:lnTo>
                      <a:pt x="90" y="306"/>
                    </a:lnTo>
                    <a:lnTo>
                      <a:pt x="111" y="287"/>
                    </a:lnTo>
                    <a:lnTo>
                      <a:pt x="125" y="270"/>
                    </a:lnTo>
                    <a:lnTo>
                      <a:pt x="144" y="256"/>
                    </a:lnTo>
                    <a:lnTo>
                      <a:pt x="159" y="243"/>
                    </a:lnTo>
                    <a:lnTo>
                      <a:pt x="157" y="206"/>
                    </a:lnTo>
                    <a:lnTo>
                      <a:pt x="144" y="168"/>
                    </a:lnTo>
                    <a:lnTo>
                      <a:pt x="131" y="151"/>
                    </a:lnTo>
                    <a:lnTo>
                      <a:pt x="113" y="138"/>
                    </a:lnTo>
                    <a:lnTo>
                      <a:pt x="92" y="111"/>
                    </a:lnTo>
                    <a:lnTo>
                      <a:pt x="74" y="89"/>
                    </a:lnTo>
                    <a:lnTo>
                      <a:pt x="76" y="75"/>
                    </a:lnTo>
                    <a:lnTo>
                      <a:pt x="88" y="55"/>
                    </a:lnTo>
                    <a:lnTo>
                      <a:pt x="109" y="3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31" name="Google Shape;1031;p32"/>
            <p:cNvGrpSpPr/>
            <p:nvPr/>
          </p:nvGrpSpPr>
          <p:grpSpPr>
            <a:xfrm>
              <a:off x="7532933" y="3128237"/>
              <a:ext cx="894512" cy="987108"/>
              <a:chOff x="7231991" y="3003214"/>
              <a:chExt cx="894512" cy="987108"/>
            </a:xfrm>
          </p:grpSpPr>
          <p:sp>
            <p:nvSpPr>
              <p:cNvPr id="1032" name="Google Shape;1032;p32"/>
              <p:cNvSpPr/>
              <p:nvPr/>
            </p:nvSpPr>
            <p:spPr>
              <a:xfrm>
                <a:off x="7771843" y="3501135"/>
                <a:ext cx="148503" cy="129285"/>
              </a:xfrm>
              <a:custGeom>
                <a:avLst/>
                <a:gdLst/>
                <a:ahLst/>
                <a:cxnLst/>
                <a:rect l="l" t="t" r="r" b="b"/>
                <a:pathLst>
                  <a:path w="85" h="74" extrusionOk="0">
                    <a:moveTo>
                      <a:pt x="81" y="7"/>
                    </a:moveTo>
                    <a:lnTo>
                      <a:pt x="76" y="0"/>
                    </a:lnTo>
                    <a:lnTo>
                      <a:pt x="67" y="13"/>
                    </a:lnTo>
                    <a:lnTo>
                      <a:pt x="55" y="26"/>
                    </a:lnTo>
                    <a:lnTo>
                      <a:pt x="44" y="40"/>
                    </a:lnTo>
                    <a:lnTo>
                      <a:pt x="33" y="39"/>
                    </a:lnTo>
                    <a:lnTo>
                      <a:pt x="18" y="39"/>
                    </a:lnTo>
                    <a:lnTo>
                      <a:pt x="4" y="42"/>
                    </a:lnTo>
                    <a:lnTo>
                      <a:pt x="3" y="36"/>
                    </a:lnTo>
                    <a:lnTo>
                      <a:pt x="0" y="37"/>
                    </a:lnTo>
                    <a:lnTo>
                      <a:pt x="1" y="42"/>
                    </a:lnTo>
                    <a:lnTo>
                      <a:pt x="10" y="63"/>
                    </a:lnTo>
                    <a:lnTo>
                      <a:pt x="65" y="74"/>
                    </a:lnTo>
                    <a:lnTo>
                      <a:pt x="68" y="69"/>
                    </a:lnTo>
                    <a:lnTo>
                      <a:pt x="68" y="61"/>
                    </a:lnTo>
                    <a:lnTo>
                      <a:pt x="72" y="53"/>
                    </a:lnTo>
                    <a:lnTo>
                      <a:pt x="71" y="44"/>
                    </a:lnTo>
                    <a:lnTo>
                      <a:pt x="79" y="40"/>
                    </a:lnTo>
                    <a:lnTo>
                      <a:pt x="75" y="37"/>
                    </a:lnTo>
                    <a:lnTo>
                      <a:pt x="76" y="23"/>
                    </a:lnTo>
                    <a:lnTo>
                      <a:pt x="85" y="23"/>
                    </a:lnTo>
                    <a:lnTo>
                      <a:pt x="81" y="7"/>
                    </a:lnTo>
                    <a:lnTo>
                      <a:pt x="81"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33" name="Google Shape;1033;p32"/>
              <p:cNvGrpSpPr/>
              <p:nvPr/>
            </p:nvGrpSpPr>
            <p:grpSpPr>
              <a:xfrm>
                <a:off x="7231991" y="3003214"/>
                <a:ext cx="894512" cy="987108"/>
                <a:chOff x="7231991" y="3003214"/>
                <a:chExt cx="894512" cy="987108"/>
              </a:xfrm>
            </p:grpSpPr>
            <p:sp>
              <p:nvSpPr>
                <p:cNvPr id="1034" name="Google Shape;1034;p32"/>
                <p:cNvSpPr/>
                <p:nvPr/>
              </p:nvSpPr>
              <p:spPr>
                <a:xfrm>
                  <a:off x="7467849" y="3003214"/>
                  <a:ext cx="658654" cy="532863"/>
                </a:xfrm>
                <a:custGeom>
                  <a:avLst/>
                  <a:gdLst/>
                  <a:ahLst/>
                  <a:cxnLst/>
                  <a:rect l="l" t="t" r="r" b="b"/>
                  <a:pathLst>
                    <a:path w="377" h="305" extrusionOk="0">
                      <a:moveTo>
                        <a:pt x="25" y="17"/>
                      </a:moveTo>
                      <a:lnTo>
                        <a:pt x="14" y="8"/>
                      </a:lnTo>
                      <a:lnTo>
                        <a:pt x="10" y="0"/>
                      </a:lnTo>
                      <a:lnTo>
                        <a:pt x="0" y="5"/>
                      </a:lnTo>
                      <a:lnTo>
                        <a:pt x="9" y="29"/>
                      </a:lnTo>
                      <a:lnTo>
                        <a:pt x="7" y="36"/>
                      </a:lnTo>
                      <a:lnTo>
                        <a:pt x="19" y="53"/>
                      </a:lnTo>
                      <a:lnTo>
                        <a:pt x="19" y="53"/>
                      </a:lnTo>
                      <a:lnTo>
                        <a:pt x="34" y="78"/>
                      </a:lnTo>
                      <a:lnTo>
                        <a:pt x="46" y="85"/>
                      </a:lnTo>
                      <a:lnTo>
                        <a:pt x="50" y="97"/>
                      </a:lnTo>
                      <a:lnTo>
                        <a:pt x="42" y="104"/>
                      </a:lnTo>
                      <a:lnTo>
                        <a:pt x="40" y="121"/>
                      </a:lnTo>
                      <a:lnTo>
                        <a:pt x="55" y="140"/>
                      </a:lnTo>
                      <a:lnTo>
                        <a:pt x="78" y="152"/>
                      </a:lnTo>
                      <a:lnTo>
                        <a:pt x="90" y="168"/>
                      </a:lnTo>
                      <a:lnTo>
                        <a:pt x="89" y="183"/>
                      </a:lnTo>
                      <a:lnTo>
                        <a:pt x="95" y="183"/>
                      </a:lnTo>
                      <a:lnTo>
                        <a:pt x="96" y="194"/>
                      </a:lnTo>
                      <a:lnTo>
                        <a:pt x="107" y="205"/>
                      </a:lnTo>
                      <a:lnTo>
                        <a:pt x="113" y="196"/>
                      </a:lnTo>
                      <a:lnTo>
                        <a:pt x="125" y="203"/>
                      </a:lnTo>
                      <a:lnTo>
                        <a:pt x="134" y="200"/>
                      </a:lnTo>
                      <a:lnTo>
                        <a:pt x="151" y="227"/>
                      </a:lnTo>
                      <a:lnTo>
                        <a:pt x="165" y="247"/>
                      </a:lnTo>
                      <a:lnTo>
                        <a:pt x="183" y="253"/>
                      </a:lnTo>
                      <a:lnTo>
                        <a:pt x="203" y="269"/>
                      </a:lnTo>
                      <a:lnTo>
                        <a:pt x="225" y="276"/>
                      </a:lnTo>
                      <a:lnTo>
                        <a:pt x="242" y="266"/>
                      </a:lnTo>
                      <a:lnTo>
                        <a:pt x="255" y="262"/>
                      </a:lnTo>
                      <a:lnTo>
                        <a:pt x="264" y="266"/>
                      </a:lnTo>
                      <a:lnTo>
                        <a:pt x="275" y="292"/>
                      </a:lnTo>
                      <a:lnTo>
                        <a:pt x="295" y="294"/>
                      </a:lnTo>
                      <a:lnTo>
                        <a:pt x="315" y="299"/>
                      </a:lnTo>
                      <a:lnTo>
                        <a:pt x="349" y="305"/>
                      </a:lnTo>
                      <a:lnTo>
                        <a:pt x="353" y="281"/>
                      </a:lnTo>
                      <a:lnTo>
                        <a:pt x="377" y="270"/>
                      </a:lnTo>
                      <a:lnTo>
                        <a:pt x="375" y="261"/>
                      </a:lnTo>
                      <a:lnTo>
                        <a:pt x="366" y="257"/>
                      </a:lnTo>
                      <a:lnTo>
                        <a:pt x="363" y="239"/>
                      </a:lnTo>
                      <a:lnTo>
                        <a:pt x="344" y="230"/>
                      </a:lnTo>
                      <a:lnTo>
                        <a:pt x="335" y="217"/>
                      </a:lnTo>
                      <a:lnTo>
                        <a:pt x="325" y="207"/>
                      </a:lnTo>
                      <a:lnTo>
                        <a:pt x="337" y="187"/>
                      </a:lnTo>
                      <a:lnTo>
                        <a:pt x="334" y="174"/>
                      </a:lnTo>
                      <a:lnTo>
                        <a:pt x="320" y="171"/>
                      </a:lnTo>
                      <a:lnTo>
                        <a:pt x="316" y="158"/>
                      </a:lnTo>
                      <a:lnTo>
                        <a:pt x="307" y="141"/>
                      </a:lnTo>
                      <a:lnTo>
                        <a:pt x="313" y="130"/>
                      </a:lnTo>
                      <a:lnTo>
                        <a:pt x="304" y="127"/>
                      </a:lnTo>
                      <a:lnTo>
                        <a:pt x="306" y="111"/>
                      </a:lnTo>
                      <a:lnTo>
                        <a:pt x="308" y="85"/>
                      </a:lnTo>
                      <a:lnTo>
                        <a:pt x="302" y="67"/>
                      </a:lnTo>
                      <a:lnTo>
                        <a:pt x="290" y="67"/>
                      </a:lnTo>
                      <a:lnTo>
                        <a:pt x="266" y="48"/>
                      </a:lnTo>
                      <a:lnTo>
                        <a:pt x="252" y="46"/>
                      </a:lnTo>
                      <a:lnTo>
                        <a:pt x="231" y="35"/>
                      </a:lnTo>
                      <a:lnTo>
                        <a:pt x="218" y="33"/>
                      </a:lnTo>
                      <a:lnTo>
                        <a:pt x="211" y="37"/>
                      </a:lnTo>
                      <a:lnTo>
                        <a:pt x="200" y="36"/>
                      </a:lnTo>
                      <a:lnTo>
                        <a:pt x="190" y="48"/>
                      </a:lnTo>
                      <a:lnTo>
                        <a:pt x="176" y="52"/>
                      </a:lnTo>
                      <a:lnTo>
                        <a:pt x="175" y="58"/>
                      </a:lnTo>
                      <a:lnTo>
                        <a:pt x="149" y="63"/>
                      </a:lnTo>
                      <a:lnTo>
                        <a:pt x="124" y="60"/>
                      </a:lnTo>
                      <a:lnTo>
                        <a:pt x="110" y="49"/>
                      </a:lnTo>
                      <a:lnTo>
                        <a:pt x="93" y="44"/>
                      </a:lnTo>
                      <a:lnTo>
                        <a:pt x="85" y="29"/>
                      </a:lnTo>
                      <a:lnTo>
                        <a:pt x="81" y="30"/>
                      </a:lnTo>
                      <a:lnTo>
                        <a:pt x="68" y="19"/>
                      </a:lnTo>
                      <a:lnTo>
                        <a:pt x="72" y="9"/>
                      </a:lnTo>
                      <a:lnTo>
                        <a:pt x="66" y="2"/>
                      </a:lnTo>
                      <a:lnTo>
                        <a:pt x="60" y="4"/>
                      </a:lnTo>
                      <a:lnTo>
                        <a:pt x="43" y="19"/>
                      </a:lnTo>
                      <a:lnTo>
                        <a:pt x="37" y="20"/>
                      </a:lnTo>
                      <a:lnTo>
                        <a:pt x="25" y="17"/>
                      </a:lnTo>
                      <a:lnTo>
                        <a:pt x="25" y="1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5" name="Google Shape;1035;p32"/>
                <p:cNvSpPr/>
                <p:nvPr/>
              </p:nvSpPr>
              <p:spPr>
                <a:xfrm>
                  <a:off x="7340311" y="3087075"/>
                  <a:ext cx="314476" cy="302247"/>
                </a:xfrm>
                <a:custGeom>
                  <a:avLst/>
                  <a:gdLst/>
                  <a:ahLst/>
                  <a:cxnLst/>
                  <a:rect l="l" t="t" r="r" b="b"/>
                  <a:pathLst>
                    <a:path w="180" h="173" extrusionOk="0">
                      <a:moveTo>
                        <a:pt x="77" y="3"/>
                      </a:moveTo>
                      <a:lnTo>
                        <a:pt x="57" y="0"/>
                      </a:lnTo>
                      <a:lnTo>
                        <a:pt x="50" y="3"/>
                      </a:lnTo>
                      <a:lnTo>
                        <a:pt x="43" y="17"/>
                      </a:lnTo>
                      <a:lnTo>
                        <a:pt x="35" y="22"/>
                      </a:lnTo>
                      <a:lnTo>
                        <a:pt x="39" y="38"/>
                      </a:lnTo>
                      <a:lnTo>
                        <a:pt x="36" y="63"/>
                      </a:lnTo>
                      <a:lnTo>
                        <a:pt x="0" y="85"/>
                      </a:lnTo>
                      <a:lnTo>
                        <a:pt x="10" y="110"/>
                      </a:lnTo>
                      <a:lnTo>
                        <a:pt x="32" y="116"/>
                      </a:lnTo>
                      <a:lnTo>
                        <a:pt x="60" y="130"/>
                      </a:lnTo>
                      <a:lnTo>
                        <a:pt x="114" y="172"/>
                      </a:lnTo>
                      <a:lnTo>
                        <a:pt x="148" y="173"/>
                      </a:lnTo>
                      <a:lnTo>
                        <a:pt x="158" y="154"/>
                      </a:lnTo>
                      <a:lnTo>
                        <a:pt x="170" y="155"/>
                      </a:lnTo>
                      <a:lnTo>
                        <a:pt x="180" y="157"/>
                      </a:lnTo>
                      <a:lnTo>
                        <a:pt x="169" y="146"/>
                      </a:lnTo>
                      <a:lnTo>
                        <a:pt x="168" y="135"/>
                      </a:lnTo>
                      <a:lnTo>
                        <a:pt x="162" y="135"/>
                      </a:lnTo>
                      <a:lnTo>
                        <a:pt x="163" y="120"/>
                      </a:lnTo>
                      <a:lnTo>
                        <a:pt x="151" y="104"/>
                      </a:lnTo>
                      <a:lnTo>
                        <a:pt x="128" y="92"/>
                      </a:lnTo>
                      <a:lnTo>
                        <a:pt x="113" y="73"/>
                      </a:lnTo>
                      <a:lnTo>
                        <a:pt x="115" y="56"/>
                      </a:lnTo>
                      <a:lnTo>
                        <a:pt x="123" y="49"/>
                      </a:lnTo>
                      <a:lnTo>
                        <a:pt x="119" y="37"/>
                      </a:lnTo>
                      <a:lnTo>
                        <a:pt x="107" y="30"/>
                      </a:lnTo>
                      <a:lnTo>
                        <a:pt x="92" y="5"/>
                      </a:lnTo>
                      <a:lnTo>
                        <a:pt x="92" y="5"/>
                      </a:lnTo>
                      <a:lnTo>
                        <a:pt x="84" y="9"/>
                      </a:lnTo>
                      <a:lnTo>
                        <a:pt x="77" y="3"/>
                      </a:lnTo>
                      <a:lnTo>
                        <a:pt x="77"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6" name="Google Shape;1036;p32"/>
                <p:cNvSpPr/>
                <p:nvPr/>
              </p:nvSpPr>
              <p:spPr>
                <a:xfrm>
                  <a:off x="7799796" y="3488906"/>
                  <a:ext cx="235858" cy="352912"/>
                </a:xfrm>
                <a:custGeom>
                  <a:avLst/>
                  <a:gdLst/>
                  <a:ahLst/>
                  <a:cxnLst/>
                  <a:rect l="l" t="t" r="r" b="b"/>
                  <a:pathLst>
                    <a:path w="135" h="202" extrusionOk="0">
                      <a:moveTo>
                        <a:pt x="121" y="110"/>
                      </a:moveTo>
                      <a:lnTo>
                        <a:pt x="127" y="103"/>
                      </a:lnTo>
                      <a:lnTo>
                        <a:pt x="130" y="97"/>
                      </a:lnTo>
                      <a:lnTo>
                        <a:pt x="135" y="85"/>
                      </a:lnTo>
                      <a:lnTo>
                        <a:pt x="135" y="80"/>
                      </a:lnTo>
                      <a:lnTo>
                        <a:pt x="128" y="77"/>
                      </a:lnTo>
                      <a:lnTo>
                        <a:pt x="123" y="71"/>
                      </a:lnTo>
                      <a:lnTo>
                        <a:pt x="113" y="59"/>
                      </a:lnTo>
                      <a:lnTo>
                        <a:pt x="102" y="55"/>
                      </a:lnTo>
                      <a:lnTo>
                        <a:pt x="89" y="52"/>
                      </a:lnTo>
                      <a:lnTo>
                        <a:pt x="78" y="44"/>
                      </a:lnTo>
                      <a:lnTo>
                        <a:pt x="69" y="30"/>
                      </a:lnTo>
                      <a:lnTo>
                        <a:pt x="60" y="30"/>
                      </a:lnTo>
                      <a:lnTo>
                        <a:pt x="59" y="44"/>
                      </a:lnTo>
                      <a:lnTo>
                        <a:pt x="63" y="47"/>
                      </a:lnTo>
                      <a:lnTo>
                        <a:pt x="55" y="51"/>
                      </a:lnTo>
                      <a:lnTo>
                        <a:pt x="56" y="60"/>
                      </a:lnTo>
                      <a:lnTo>
                        <a:pt x="52" y="68"/>
                      </a:lnTo>
                      <a:lnTo>
                        <a:pt x="52" y="76"/>
                      </a:lnTo>
                      <a:lnTo>
                        <a:pt x="61" y="91"/>
                      </a:lnTo>
                      <a:lnTo>
                        <a:pt x="53" y="133"/>
                      </a:lnTo>
                      <a:lnTo>
                        <a:pt x="0" y="154"/>
                      </a:lnTo>
                      <a:lnTo>
                        <a:pt x="17" y="188"/>
                      </a:lnTo>
                      <a:lnTo>
                        <a:pt x="24" y="202"/>
                      </a:lnTo>
                      <a:lnTo>
                        <a:pt x="32" y="201"/>
                      </a:lnTo>
                      <a:lnTo>
                        <a:pt x="44" y="194"/>
                      </a:lnTo>
                      <a:lnTo>
                        <a:pt x="54" y="196"/>
                      </a:lnTo>
                      <a:lnTo>
                        <a:pt x="62" y="190"/>
                      </a:lnTo>
                      <a:lnTo>
                        <a:pt x="62" y="182"/>
                      </a:lnTo>
                      <a:lnTo>
                        <a:pt x="68" y="177"/>
                      </a:lnTo>
                      <a:lnTo>
                        <a:pt x="80" y="177"/>
                      </a:lnTo>
                      <a:lnTo>
                        <a:pt x="84" y="172"/>
                      </a:lnTo>
                      <a:lnTo>
                        <a:pt x="84" y="162"/>
                      </a:lnTo>
                      <a:lnTo>
                        <a:pt x="95" y="155"/>
                      </a:lnTo>
                      <a:lnTo>
                        <a:pt x="103" y="155"/>
                      </a:lnTo>
                      <a:lnTo>
                        <a:pt x="105" y="152"/>
                      </a:lnTo>
                      <a:lnTo>
                        <a:pt x="101" y="138"/>
                      </a:lnTo>
                      <a:lnTo>
                        <a:pt x="103" y="128"/>
                      </a:lnTo>
                      <a:lnTo>
                        <a:pt x="107" y="123"/>
                      </a:lnTo>
                      <a:lnTo>
                        <a:pt x="115" y="124"/>
                      </a:lnTo>
                      <a:lnTo>
                        <a:pt x="121" y="110"/>
                      </a:lnTo>
                      <a:lnTo>
                        <a:pt x="121" y="110"/>
                      </a:lnTo>
                      <a:close/>
                      <a:moveTo>
                        <a:pt x="66" y="10"/>
                      </a:moveTo>
                      <a:lnTo>
                        <a:pt x="67" y="2"/>
                      </a:lnTo>
                      <a:lnTo>
                        <a:pt x="65" y="0"/>
                      </a:lnTo>
                      <a:lnTo>
                        <a:pt x="60" y="7"/>
                      </a:lnTo>
                      <a:lnTo>
                        <a:pt x="65" y="14"/>
                      </a:lnTo>
                      <a:lnTo>
                        <a:pt x="66" y="1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7" name="Google Shape;1037;p32"/>
                <p:cNvSpPr/>
                <p:nvPr/>
              </p:nvSpPr>
              <p:spPr>
                <a:xfrm>
                  <a:off x="7231991" y="3279255"/>
                  <a:ext cx="674377" cy="574794"/>
                </a:xfrm>
                <a:custGeom>
                  <a:avLst/>
                  <a:gdLst/>
                  <a:ahLst/>
                  <a:cxnLst/>
                  <a:rect l="l" t="t" r="r" b="b"/>
                  <a:pathLst>
                    <a:path w="386" h="329" extrusionOk="0">
                      <a:moveTo>
                        <a:pt x="210" y="63"/>
                      </a:moveTo>
                      <a:lnTo>
                        <a:pt x="176" y="62"/>
                      </a:lnTo>
                      <a:lnTo>
                        <a:pt x="122" y="20"/>
                      </a:lnTo>
                      <a:lnTo>
                        <a:pt x="94" y="6"/>
                      </a:lnTo>
                      <a:lnTo>
                        <a:pt x="72" y="0"/>
                      </a:lnTo>
                      <a:lnTo>
                        <a:pt x="69" y="3"/>
                      </a:lnTo>
                      <a:lnTo>
                        <a:pt x="35" y="13"/>
                      </a:lnTo>
                      <a:lnTo>
                        <a:pt x="55" y="34"/>
                      </a:lnTo>
                      <a:lnTo>
                        <a:pt x="49" y="38"/>
                      </a:lnTo>
                      <a:lnTo>
                        <a:pt x="47" y="45"/>
                      </a:lnTo>
                      <a:lnTo>
                        <a:pt x="34" y="48"/>
                      </a:lnTo>
                      <a:lnTo>
                        <a:pt x="30" y="55"/>
                      </a:lnTo>
                      <a:lnTo>
                        <a:pt x="24" y="62"/>
                      </a:lnTo>
                      <a:lnTo>
                        <a:pt x="4" y="58"/>
                      </a:lnTo>
                      <a:lnTo>
                        <a:pt x="2" y="66"/>
                      </a:lnTo>
                      <a:lnTo>
                        <a:pt x="2" y="74"/>
                      </a:lnTo>
                      <a:lnTo>
                        <a:pt x="0" y="85"/>
                      </a:lnTo>
                      <a:lnTo>
                        <a:pt x="9" y="85"/>
                      </a:lnTo>
                      <a:lnTo>
                        <a:pt x="19" y="99"/>
                      </a:lnTo>
                      <a:lnTo>
                        <a:pt x="31" y="116"/>
                      </a:lnTo>
                      <a:lnTo>
                        <a:pt x="40" y="132"/>
                      </a:lnTo>
                      <a:lnTo>
                        <a:pt x="45" y="136"/>
                      </a:lnTo>
                      <a:lnTo>
                        <a:pt x="51" y="147"/>
                      </a:lnTo>
                      <a:lnTo>
                        <a:pt x="50" y="152"/>
                      </a:lnTo>
                      <a:lnTo>
                        <a:pt x="57" y="164"/>
                      </a:lnTo>
                      <a:lnTo>
                        <a:pt x="66" y="168"/>
                      </a:lnTo>
                      <a:lnTo>
                        <a:pt x="76" y="176"/>
                      </a:lnTo>
                      <a:lnTo>
                        <a:pt x="88" y="199"/>
                      </a:lnTo>
                      <a:lnTo>
                        <a:pt x="88" y="211"/>
                      </a:lnTo>
                      <a:lnTo>
                        <a:pt x="90" y="226"/>
                      </a:lnTo>
                      <a:lnTo>
                        <a:pt x="103" y="246"/>
                      </a:lnTo>
                      <a:lnTo>
                        <a:pt x="112" y="249"/>
                      </a:lnTo>
                      <a:lnTo>
                        <a:pt x="125" y="263"/>
                      </a:lnTo>
                      <a:lnTo>
                        <a:pt x="131" y="280"/>
                      </a:lnTo>
                      <a:lnTo>
                        <a:pt x="142" y="298"/>
                      </a:lnTo>
                      <a:lnTo>
                        <a:pt x="151" y="305"/>
                      </a:lnTo>
                      <a:lnTo>
                        <a:pt x="153" y="313"/>
                      </a:lnTo>
                      <a:lnTo>
                        <a:pt x="159" y="320"/>
                      </a:lnTo>
                      <a:lnTo>
                        <a:pt x="162" y="329"/>
                      </a:lnTo>
                      <a:lnTo>
                        <a:pt x="170" y="322"/>
                      </a:lnTo>
                      <a:lnTo>
                        <a:pt x="168" y="313"/>
                      </a:lnTo>
                      <a:lnTo>
                        <a:pt x="172" y="303"/>
                      </a:lnTo>
                      <a:lnTo>
                        <a:pt x="179" y="308"/>
                      </a:lnTo>
                      <a:lnTo>
                        <a:pt x="184" y="306"/>
                      </a:lnTo>
                      <a:lnTo>
                        <a:pt x="205" y="306"/>
                      </a:lnTo>
                      <a:lnTo>
                        <a:pt x="208" y="308"/>
                      </a:lnTo>
                      <a:lnTo>
                        <a:pt x="226" y="310"/>
                      </a:lnTo>
                      <a:lnTo>
                        <a:pt x="233" y="309"/>
                      </a:lnTo>
                      <a:lnTo>
                        <a:pt x="238" y="316"/>
                      </a:lnTo>
                      <a:lnTo>
                        <a:pt x="246" y="313"/>
                      </a:lnTo>
                      <a:lnTo>
                        <a:pt x="258" y="291"/>
                      </a:lnTo>
                      <a:lnTo>
                        <a:pt x="274" y="281"/>
                      </a:lnTo>
                      <a:lnTo>
                        <a:pt x="325" y="274"/>
                      </a:lnTo>
                      <a:lnTo>
                        <a:pt x="378" y="253"/>
                      </a:lnTo>
                      <a:lnTo>
                        <a:pt x="386" y="211"/>
                      </a:lnTo>
                      <a:lnTo>
                        <a:pt x="377" y="196"/>
                      </a:lnTo>
                      <a:lnTo>
                        <a:pt x="374" y="201"/>
                      </a:lnTo>
                      <a:lnTo>
                        <a:pt x="319" y="190"/>
                      </a:lnTo>
                      <a:lnTo>
                        <a:pt x="310" y="169"/>
                      </a:lnTo>
                      <a:lnTo>
                        <a:pt x="309" y="164"/>
                      </a:lnTo>
                      <a:lnTo>
                        <a:pt x="305" y="157"/>
                      </a:lnTo>
                      <a:lnTo>
                        <a:pt x="300" y="158"/>
                      </a:lnTo>
                      <a:lnTo>
                        <a:pt x="294" y="154"/>
                      </a:lnTo>
                      <a:lnTo>
                        <a:pt x="291" y="149"/>
                      </a:lnTo>
                      <a:lnTo>
                        <a:pt x="288" y="142"/>
                      </a:lnTo>
                      <a:lnTo>
                        <a:pt x="282" y="136"/>
                      </a:lnTo>
                      <a:lnTo>
                        <a:pt x="279" y="129"/>
                      </a:lnTo>
                      <a:lnTo>
                        <a:pt x="281" y="122"/>
                      </a:lnTo>
                      <a:lnTo>
                        <a:pt x="279" y="113"/>
                      </a:lnTo>
                      <a:lnTo>
                        <a:pt x="266" y="105"/>
                      </a:lnTo>
                      <a:lnTo>
                        <a:pt x="262" y="98"/>
                      </a:lnTo>
                      <a:lnTo>
                        <a:pt x="252" y="93"/>
                      </a:lnTo>
                      <a:lnTo>
                        <a:pt x="243" y="75"/>
                      </a:lnTo>
                      <a:lnTo>
                        <a:pt x="231" y="75"/>
                      </a:lnTo>
                      <a:lnTo>
                        <a:pt x="225" y="65"/>
                      </a:lnTo>
                      <a:lnTo>
                        <a:pt x="210" y="63"/>
                      </a:lnTo>
                      <a:lnTo>
                        <a:pt x="210" y="6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8" name="Google Shape;1038;p32"/>
                <p:cNvSpPr/>
                <p:nvPr/>
              </p:nvSpPr>
              <p:spPr>
                <a:xfrm>
                  <a:off x="7511526" y="3757958"/>
                  <a:ext cx="330201" cy="232364"/>
                </a:xfrm>
                <a:custGeom>
                  <a:avLst/>
                  <a:gdLst/>
                  <a:ahLst/>
                  <a:cxnLst/>
                  <a:rect l="l" t="t" r="r" b="b"/>
                  <a:pathLst>
                    <a:path w="189" h="133" extrusionOk="0">
                      <a:moveTo>
                        <a:pt x="189" y="48"/>
                      </a:moveTo>
                      <a:lnTo>
                        <a:pt x="182" y="34"/>
                      </a:lnTo>
                      <a:lnTo>
                        <a:pt x="165" y="0"/>
                      </a:lnTo>
                      <a:lnTo>
                        <a:pt x="114" y="7"/>
                      </a:lnTo>
                      <a:lnTo>
                        <a:pt x="98" y="17"/>
                      </a:lnTo>
                      <a:lnTo>
                        <a:pt x="86" y="39"/>
                      </a:lnTo>
                      <a:lnTo>
                        <a:pt x="78" y="42"/>
                      </a:lnTo>
                      <a:lnTo>
                        <a:pt x="73" y="35"/>
                      </a:lnTo>
                      <a:lnTo>
                        <a:pt x="66" y="36"/>
                      </a:lnTo>
                      <a:lnTo>
                        <a:pt x="48" y="34"/>
                      </a:lnTo>
                      <a:lnTo>
                        <a:pt x="45" y="32"/>
                      </a:lnTo>
                      <a:lnTo>
                        <a:pt x="24" y="32"/>
                      </a:lnTo>
                      <a:lnTo>
                        <a:pt x="19" y="34"/>
                      </a:lnTo>
                      <a:lnTo>
                        <a:pt x="12" y="29"/>
                      </a:lnTo>
                      <a:lnTo>
                        <a:pt x="8" y="39"/>
                      </a:lnTo>
                      <a:lnTo>
                        <a:pt x="10" y="48"/>
                      </a:lnTo>
                      <a:lnTo>
                        <a:pt x="2" y="55"/>
                      </a:lnTo>
                      <a:lnTo>
                        <a:pt x="4" y="64"/>
                      </a:lnTo>
                      <a:lnTo>
                        <a:pt x="1" y="68"/>
                      </a:lnTo>
                      <a:lnTo>
                        <a:pt x="4" y="77"/>
                      </a:lnTo>
                      <a:lnTo>
                        <a:pt x="0" y="78"/>
                      </a:lnTo>
                      <a:lnTo>
                        <a:pt x="6" y="87"/>
                      </a:lnTo>
                      <a:lnTo>
                        <a:pt x="10" y="102"/>
                      </a:lnTo>
                      <a:lnTo>
                        <a:pt x="13" y="108"/>
                      </a:lnTo>
                      <a:lnTo>
                        <a:pt x="13" y="119"/>
                      </a:lnTo>
                      <a:lnTo>
                        <a:pt x="19" y="132"/>
                      </a:lnTo>
                      <a:lnTo>
                        <a:pt x="31" y="133"/>
                      </a:lnTo>
                      <a:lnTo>
                        <a:pt x="37" y="130"/>
                      </a:lnTo>
                      <a:lnTo>
                        <a:pt x="46" y="130"/>
                      </a:lnTo>
                      <a:lnTo>
                        <a:pt x="49" y="125"/>
                      </a:lnTo>
                      <a:lnTo>
                        <a:pt x="54" y="124"/>
                      </a:lnTo>
                      <a:lnTo>
                        <a:pt x="57" y="118"/>
                      </a:lnTo>
                      <a:lnTo>
                        <a:pt x="62" y="117"/>
                      </a:lnTo>
                      <a:lnTo>
                        <a:pt x="77" y="116"/>
                      </a:lnTo>
                      <a:lnTo>
                        <a:pt x="88" y="112"/>
                      </a:lnTo>
                      <a:lnTo>
                        <a:pt x="99" y="103"/>
                      </a:lnTo>
                      <a:lnTo>
                        <a:pt x="104" y="104"/>
                      </a:lnTo>
                      <a:lnTo>
                        <a:pt x="112" y="103"/>
                      </a:lnTo>
                      <a:lnTo>
                        <a:pt x="127" y="89"/>
                      </a:lnTo>
                      <a:lnTo>
                        <a:pt x="156" y="79"/>
                      </a:lnTo>
                      <a:lnTo>
                        <a:pt x="173" y="70"/>
                      </a:lnTo>
                      <a:lnTo>
                        <a:pt x="173" y="63"/>
                      </a:lnTo>
                      <a:lnTo>
                        <a:pt x="176" y="54"/>
                      </a:lnTo>
                      <a:lnTo>
                        <a:pt x="189" y="48"/>
                      </a:lnTo>
                      <a:lnTo>
                        <a:pt x="189" y="4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039" name="Google Shape;1039;p32"/>
            <p:cNvGrpSpPr/>
            <p:nvPr/>
          </p:nvGrpSpPr>
          <p:grpSpPr>
            <a:xfrm>
              <a:off x="6832350" y="5188057"/>
              <a:ext cx="648170" cy="648172"/>
              <a:chOff x="6531408" y="5063034"/>
              <a:chExt cx="648170" cy="648172"/>
            </a:xfrm>
          </p:grpSpPr>
          <p:sp>
            <p:nvSpPr>
              <p:cNvPr id="1040" name="Google Shape;1040;p32"/>
              <p:cNvSpPr/>
              <p:nvPr/>
            </p:nvSpPr>
            <p:spPr>
              <a:xfrm>
                <a:off x="6781241" y="5087494"/>
                <a:ext cx="302247" cy="333695"/>
              </a:xfrm>
              <a:custGeom>
                <a:avLst/>
                <a:gdLst/>
                <a:ahLst/>
                <a:cxnLst/>
                <a:rect l="l" t="t" r="r" b="b"/>
                <a:pathLst>
                  <a:path w="173" h="191" extrusionOk="0">
                    <a:moveTo>
                      <a:pt x="102" y="2"/>
                    </a:moveTo>
                    <a:lnTo>
                      <a:pt x="98" y="0"/>
                    </a:lnTo>
                    <a:lnTo>
                      <a:pt x="88" y="5"/>
                    </a:lnTo>
                    <a:lnTo>
                      <a:pt x="83" y="5"/>
                    </a:lnTo>
                    <a:lnTo>
                      <a:pt x="71" y="13"/>
                    </a:lnTo>
                    <a:lnTo>
                      <a:pt x="64" y="5"/>
                    </a:lnTo>
                    <a:lnTo>
                      <a:pt x="36" y="12"/>
                    </a:lnTo>
                    <a:lnTo>
                      <a:pt x="23" y="13"/>
                    </a:lnTo>
                    <a:lnTo>
                      <a:pt x="20" y="87"/>
                    </a:lnTo>
                    <a:lnTo>
                      <a:pt x="2" y="88"/>
                    </a:lnTo>
                    <a:lnTo>
                      <a:pt x="0" y="148"/>
                    </a:lnTo>
                    <a:lnTo>
                      <a:pt x="5" y="151"/>
                    </a:lnTo>
                    <a:lnTo>
                      <a:pt x="14" y="171"/>
                    </a:lnTo>
                    <a:lnTo>
                      <a:pt x="12" y="184"/>
                    </a:lnTo>
                    <a:lnTo>
                      <a:pt x="16" y="191"/>
                    </a:lnTo>
                    <a:lnTo>
                      <a:pt x="29" y="189"/>
                    </a:lnTo>
                    <a:lnTo>
                      <a:pt x="38" y="180"/>
                    </a:lnTo>
                    <a:lnTo>
                      <a:pt x="47" y="174"/>
                    </a:lnTo>
                    <a:lnTo>
                      <a:pt x="52" y="163"/>
                    </a:lnTo>
                    <a:lnTo>
                      <a:pt x="60" y="158"/>
                    </a:lnTo>
                    <a:lnTo>
                      <a:pt x="68" y="161"/>
                    </a:lnTo>
                    <a:lnTo>
                      <a:pt x="76" y="167"/>
                    </a:lnTo>
                    <a:lnTo>
                      <a:pt x="90" y="168"/>
                    </a:lnTo>
                    <a:lnTo>
                      <a:pt x="102" y="163"/>
                    </a:lnTo>
                    <a:lnTo>
                      <a:pt x="104" y="156"/>
                    </a:lnTo>
                    <a:lnTo>
                      <a:pt x="108" y="147"/>
                    </a:lnTo>
                    <a:lnTo>
                      <a:pt x="118" y="145"/>
                    </a:lnTo>
                    <a:lnTo>
                      <a:pt x="123" y="137"/>
                    </a:lnTo>
                    <a:lnTo>
                      <a:pt x="130" y="123"/>
                    </a:lnTo>
                    <a:lnTo>
                      <a:pt x="147" y="108"/>
                    </a:lnTo>
                    <a:lnTo>
                      <a:pt x="173" y="93"/>
                    </a:lnTo>
                    <a:lnTo>
                      <a:pt x="162" y="83"/>
                    </a:lnTo>
                    <a:lnTo>
                      <a:pt x="148" y="80"/>
                    </a:lnTo>
                    <a:lnTo>
                      <a:pt x="143" y="67"/>
                    </a:lnTo>
                    <a:lnTo>
                      <a:pt x="144" y="59"/>
                    </a:lnTo>
                    <a:lnTo>
                      <a:pt x="136" y="57"/>
                    </a:lnTo>
                    <a:lnTo>
                      <a:pt x="117" y="34"/>
                    </a:lnTo>
                    <a:lnTo>
                      <a:pt x="111" y="22"/>
                    </a:lnTo>
                    <a:lnTo>
                      <a:pt x="108" y="19"/>
                    </a:lnTo>
                    <a:lnTo>
                      <a:pt x="102" y="2"/>
                    </a:lnTo>
                    <a:lnTo>
                      <a:pt x="102"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1" name="Google Shape;1041;p32"/>
              <p:cNvSpPr/>
              <p:nvPr/>
            </p:nvSpPr>
            <p:spPr>
              <a:xfrm>
                <a:off x="6531408" y="5063034"/>
                <a:ext cx="421050" cy="438520"/>
              </a:xfrm>
              <a:custGeom>
                <a:avLst/>
                <a:gdLst/>
                <a:ahLst/>
                <a:cxnLst/>
                <a:rect l="l" t="t" r="r" b="b"/>
                <a:pathLst>
                  <a:path w="241" h="251" extrusionOk="0">
                    <a:moveTo>
                      <a:pt x="208" y="12"/>
                    </a:moveTo>
                    <a:lnTo>
                      <a:pt x="174" y="20"/>
                    </a:lnTo>
                    <a:lnTo>
                      <a:pt x="130" y="17"/>
                    </a:lnTo>
                    <a:lnTo>
                      <a:pt x="118" y="7"/>
                    </a:lnTo>
                    <a:lnTo>
                      <a:pt x="45" y="8"/>
                    </a:lnTo>
                    <a:lnTo>
                      <a:pt x="42" y="10"/>
                    </a:lnTo>
                    <a:lnTo>
                      <a:pt x="31" y="0"/>
                    </a:lnTo>
                    <a:lnTo>
                      <a:pt x="20" y="0"/>
                    </a:lnTo>
                    <a:lnTo>
                      <a:pt x="9" y="3"/>
                    </a:lnTo>
                    <a:lnTo>
                      <a:pt x="0" y="7"/>
                    </a:lnTo>
                    <a:lnTo>
                      <a:pt x="0" y="23"/>
                    </a:lnTo>
                    <a:lnTo>
                      <a:pt x="15" y="43"/>
                    </a:lnTo>
                    <a:lnTo>
                      <a:pt x="19" y="56"/>
                    </a:lnTo>
                    <a:lnTo>
                      <a:pt x="28" y="81"/>
                    </a:lnTo>
                    <a:lnTo>
                      <a:pt x="36" y="98"/>
                    </a:lnTo>
                    <a:lnTo>
                      <a:pt x="43" y="107"/>
                    </a:lnTo>
                    <a:lnTo>
                      <a:pt x="45" y="118"/>
                    </a:lnTo>
                    <a:lnTo>
                      <a:pt x="45" y="143"/>
                    </a:lnTo>
                    <a:lnTo>
                      <a:pt x="50" y="175"/>
                    </a:lnTo>
                    <a:lnTo>
                      <a:pt x="55" y="190"/>
                    </a:lnTo>
                    <a:lnTo>
                      <a:pt x="58" y="210"/>
                    </a:lnTo>
                    <a:lnTo>
                      <a:pt x="64" y="226"/>
                    </a:lnTo>
                    <a:lnTo>
                      <a:pt x="77" y="242"/>
                    </a:lnTo>
                    <a:lnTo>
                      <a:pt x="85" y="231"/>
                    </a:lnTo>
                    <a:lnTo>
                      <a:pt x="92" y="237"/>
                    </a:lnTo>
                    <a:lnTo>
                      <a:pt x="95" y="246"/>
                    </a:lnTo>
                    <a:lnTo>
                      <a:pt x="103" y="247"/>
                    </a:lnTo>
                    <a:lnTo>
                      <a:pt x="114" y="251"/>
                    </a:lnTo>
                    <a:lnTo>
                      <a:pt x="123" y="250"/>
                    </a:lnTo>
                    <a:lnTo>
                      <a:pt x="139" y="239"/>
                    </a:lnTo>
                    <a:lnTo>
                      <a:pt x="143" y="162"/>
                    </a:lnTo>
                    <a:lnTo>
                      <a:pt x="145" y="102"/>
                    </a:lnTo>
                    <a:lnTo>
                      <a:pt x="163" y="101"/>
                    </a:lnTo>
                    <a:lnTo>
                      <a:pt x="166" y="27"/>
                    </a:lnTo>
                    <a:lnTo>
                      <a:pt x="179" y="26"/>
                    </a:lnTo>
                    <a:lnTo>
                      <a:pt x="207" y="19"/>
                    </a:lnTo>
                    <a:lnTo>
                      <a:pt x="214" y="27"/>
                    </a:lnTo>
                    <a:lnTo>
                      <a:pt x="226" y="19"/>
                    </a:lnTo>
                    <a:lnTo>
                      <a:pt x="231" y="19"/>
                    </a:lnTo>
                    <a:lnTo>
                      <a:pt x="241" y="14"/>
                    </a:lnTo>
                    <a:lnTo>
                      <a:pt x="241" y="13"/>
                    </a:lnTo>
                    <a:lnTo>
                      <a:pt x="234" y="8"/>
                    </a:lnTo>
                    <a:lnTo>
                      <a:pt x="223" y="7"/>
                    </a:lnTo>
                    <a:lnTo>
                      <a:pt x="208" y="12"/>
                    </a:lnTo>
                    <a:lnTo>
                      <a:pt x="208"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2" name="Google Shape;1042;p32"/>
              <p:cNvSpPr/>
              <p:nvPr/>
            </p:nvSpPr>
            <p:spPr>
              <a:xfrm>
                <a:off x="6665933" y="5249974"/>
                <a:ext cx="513645" cy="461232"/>
              </a:xfrm>
              <a:custGeom>
                <a:avLst/>
                <a:gdLst/>
                <a:ahLst/>
                <a:cxnLst/>
                <a:rect l="l" t="t" r="r" b="b"/>
                <a:pathLst>
                  <a:path w="294" h="264" extrusionOk="0">
                    <a:moveTo>
                      <a:pt x="270" y="3"/>
                    </a:moveTo>
                    <a:lnTo>
                      <a:pt x="261" y="1"/>
                    </a:lnTo>
                    <a:lnTo>
                      <a:pt x="255" y="3"/>
                    </a:lnTo>
                    <a:lnTo>
                      <a:pt x="246" y="0"/>
                    </a:lnTo>
                    <a:lnTo>
                      <a:pt x="239" y="0"/>
                    </a:lnTo>
                    <a:lnTo>
                      <a:pt x="213" y="15"/>
                    </a:lnTo>
                    <a:lnTo>
                      <a:pt x="196" y="30"/>
                    </a:lnTo>
                    <a:lnTo>
                      <a:pt x="189" y="44"/>
                    </a:lnTo>
                    <a:lnTo>
                      <a:pt x="184" y="52"/>
                    </a:lnTo>
                    <a:lnTo>
                      <a:pt x="174" y="54"/>
                    </a:lnTo>
                    <a:lnTo>
                      <a:pt x="170" y="63"/>
                    </a:lnTo>
                    <a:lnTo>
                      <a:pt x="168" y="70"/>
                    </a:lnTo>
                    <a:lnTo>
                      <a:pt x="156" y="75"/>
                    </a:lnTo>
                    <a:lnTo>
                      <a:pt x="142" y="74"/>
                    </a:lnTo>
                    <a:lnTo>
                      <a:pt x="134" y="68"/>
                    </a:lnTo>
                    <a:lnTo>
                      <a:pt x="126" y="65"/>
                    </a:lnTo>
                    <a:lnTo>
                      <a:pt x="118" y="70"/>
                    </a:lnTo>
                    <a:lnTo>
                      <a:pt x="113" y="81"/>
                    </a:lnTo>
                    <a:lnTo>
                      <a:pt x="104" y="87"/>
                    </a:lnTo>
                    <a:lnTo>
                      <a:pt x="95" y="96"/>
                    </a:lnTo>
                    <a:lnTo>
                      <a:pt x="82" y="98"/>
                    </a:lnTo>
                    <a:lnTo>
                      <a:pt x="78" y="91"/>
                    </a:lnTo>
                    <a:lnTo>
                      <a:pt x="80" y="78"/>
                    </a:lnTo>
                    <a:lnTo>
                      <a:pt x="71" y="58"/>
                    </a:lnTo>
                    <a:lnTo>
                      <a:pt x="66" y="55"/>
                    </a:lnTo>
                    <a:lnTo>
                      <a:pt x="62" y="132"/>
                    </a:lnTo>
                    <a:lnTo>
                      <a:pt x="46" y="143"/>
                    </a:lnTo>
                    <a:lnTo>
                      <a:pt x="37" y="144"/>
                    </a:lnTo>
                    <a:lnTo>
                      <a:pt x="26" y="140"/>
                    </a:lnTo>
                    <a:lnTo>
                      <a:pt x="18" y="139"/>
                    </a:lnTo>
                    <a:lnTo>
                      <a:pt x="15" y="130"/>
                    </a:lnTo>
                    <a:lnTo>
                      <a:pt x="8" y="124"/>
                    </a:lnTo>
                    <a:lnTo>
                      <a:pt x="0" y="135"/>
                    </a:lnTo>
                    <a:lnTo>
                      <a:pt x="11" y="161"/>
                    </a:lnTo>
                    <a:lnTo>
                      <a:pt x="11" y="161"/>
                    </a:lnTo>
                    <a:lnTo>
                      <a:pt x="19" y="179"/>
                    </a:lnTo>
                    <a:lnTo>
                      <a:pt x="30" y="198"/>
                    </a:lnTo>
                    <a:lnTo>
                      <a:pt x="29" y="214"/>
                    </a:lnTo>
                    <a:lnTo>
                      <a:pt x="24" y="218"/>
                    </a:lnTo>
                    <a:lnTo>
                      <a:pt x="28" y="232"/>
                    </a:lnTo>
                    <a:lnTo>
                      <a:pt x="28" y="244"/>
                    </a:lnTo>
                    <a:lnTo>
                      <a:pt x="29" y="250"/>
                    </a:lnTo>
                    <a:lnTo>
                      <a:pt x="30" y="247"/>
                    </a:lnTo>
                    <a:lnTo>
                      <a:pt x="37" y="256"/>
                    </a:lnTo>
                    <a:lnTo>
                      <a:pt x="43" y="257"/>
                    </a:lnTo>
                    <a:lnTo>
                      <a:pt x="50" y="264"/>
                    </a:lnTo>
                    <a:lnTo>
                      <a:pt x="58" y="264"/>
                    </a:lnTo>
                    <a:lnTo>
                      <a:pt x="69" y="256"/>
                    </a:lnTo>
                    <a:lnTo>
                      <a:pt x="84" y="252"/>
                    </a:lnTo>
                    <a:lnTo>
                      <a:pt x="102" y="244"/>
                    </a:lnTo>
                    <a:lnTo>
                      <a:pt x="110" y="245"/>
                    </a:lnTo>
                    <a:lnTo>
                      <a:pt x="121" y="243"/>
                    </a:lnTo>
                    <a:lnTo>
                      <a:pt x="139" y="246"/>
                    </a:lnTo>
                    <a:lnTo>
                      <a:pt x="148" y="243"/>
                    </a:lnTo>
                    <a:lnTo>
                      <a:pt x="158" y="246"/>
                    </a:lnTo>
                    <a:lnTo>
                      <a:pt x="161" y="240"/>
                    </a:lnTo>
                    <a:lnTo>
                      <a:pt x="170" y="239"/>
                    </a:lnTo>
                    <a:lnTo>
                      <a:pt x="189" y="231"/>
                    </a:lnTo>
                    <a:lnTo>
                      <a:pt x="203" y="221"/>
                    </a:lnTo>
                    <a:lnTo>
                      <a:pt x="216" y="209"/>
                    </a:lnTo>
                    <a:lnTo>
                      <a:pt x="238" y="188"/>
                    </a:lnTo>
                    <a:lnTo>
                      <a:pt x="249" y="173"/>
                    </a:lnTo>
                    <a:lnTo>
                      <a:pt x="255" y="162"/>
                    </a:lnTo>
                    <a:lnTo>
                      <a:pt x="263" y="151"/>
                    </a:lnTo>
                    <a:lnTo>
                      <a:pt x="267" y="148"/>
                    </a:lnTo>
                    <a:lnTo>
                      <a:pt x="280" y="138"/>
                    </a:lnTo>
                    <a:lnTo>
                      <a:pt x="285" y="129"/>
                    </a:lnTo>
                    <a:lnTo>
                      <a:pt x="289" y="111"/>
                    </a:lnTo>
                    <a:lnTo>
                      <a:pt x="294" y="96"/>
                    </a:lnTo>
                    <a:lnTo>
                      <a:pt x="281" y="96"/>
                    </a:lnTo>
                    <a:lnTo>
                      <a:pt x="277" y="105"/>
                    </a:lnTo>
                    <a:lnTo>
                      <a:pt x="266" y="108"/>
                    </a:lnTo>
                    <a:lnTo>
                      <a:pt x="256" y="96"/>
                    </a:lnTo>
                    <a:lnTo>
                      <a:pt x="257" y="89"/>
                    </a:lnTo>
                    <a:lnTo>
                      <a:pt x="262" y="81"/>
                    </a:lnTo>
                    <a:lnTo>
                      <a:pt x="264" y="75"/>
                    </a:lnTo>
                    <a:lnTo>
                      <a:pt x="269" y="74"/>
                    </a:lnTo>
                    <a:lnTo>
                      <a:pt x="278" y="78"/>
                    </a:lnTo>
                    <a:lnTo>
                      <a:pt x="277" y="70"/>
                    </a:lnTo>
                    <a:lnTo>
                      <a:pt x="281" y="47"/>
                    </a:lnTo>
                    <a:lnTo>
                      <a:pt x="278" y="32"/>
                    </a:lnTo>
                    <a:lnTo>
                      <a:pt x="270" y="3"/>
                    </a:lnTo>
                    <a:lnTo>
                      <a:pt x="270" y="3"/>
                    </a:lnTo>
                    <a:close/>
                    <a:moveTo>
                      <a:pt x="205" y="175"/>
                    </a:moveTo>
                    <a:lnTo>
                      <a:pt x="198" y="177"/>
                    </a:lnTo>
                    <a:lnTo>
                      <a:pt x="186" y="161"/>
                    </a:lnTo>
                    <a:lnTo>
                      <a:pt x="197" y="148"/>
                    </a:lnTo>
                    <a:lnTo>
                      <a:pt x="207" y="140"/>
                    </a:lnTo>
                    <a:lnTo>
                      <a:pt x="215" y="136"/>
                    </a:lnTo>
                    <a:lnTo>
                      <a:pt x="223" y="142"/>
                    </a:lnTo>
                    <a:lnTo>
                      <a:pt x="228" y="148"/>
                    </a:lnTo>
                    <a:lnTo>
                      <a:pt x="222" y="159"/>
                    </a:lnTo>
                    <a:lnTo>
                      <a:pt x="219" y="166"/>
                    </a:lnTo>
                    <a:lnTo>
                      <a:pt x="209" y="169"/>
                    </a:lnTo>
                    <a:lnTo>
                      <a:pt x="205" y="175"/>
                    </a:lnTo>
                    <a:lnTo>
                      <a:pt x="205" y="17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43" name="Google Shape;1043;p32"/>
            <p:cNvGrpSpPr/>
            <p:nvPr/>
          </p:nvGrpSpPr>
          <p:grpSpPr>
            <a:xfrm>
              <a:off x="7153815" y="3772913"/>
              <a:ext cx="1086691" cy="1769805"/>
              <a:chOff x="6852873" y="3647890"/>
              <a:chExt cx="1086691" cy="1769805"/>
            </a:xfrm>
          </p:grpSpPr>
          <p:sp>
            <p:nvSpPr>
              <p:cNvPr id="1044" name="Google Shape;1044;p32"/>
              <p:cNvSpPr/>
              <p:nvPr/>
            </p:nvSpPr>
            <p:spPr>
              <a:xfrm>
                <a:off x="7314105" y="3792899"/>
                <a:ext cx="218387" cy="202663"/>
              </a:xfrm>
              <a:custGeom>
                <a:avLst/>
                <a:gdLst/>
                <a:ahLst/>
                <a:cxnLst/>
                <a:rect l="l" t="t" r="r" b="b"/>
                <a:pathLst>
                  <a:path w="125" h="116" extrusionOk="0">
                    <a:moveTo>
                      <a:pt x="62" y="54"/>
                    </a:moveTo>
                    <a:lnTo>
                      <a:pt x="52" y="44"/>
                    </a:lnTo>
                    <a:lnTo>
                      <a:pt x="46" y="24"/>
                    </a:lnTo>
                    <a:lnTo>
                      <a:pt x="34" y="0"/>
                    </a:lnTo>
                    <a:lnTo>
                      <a:pt x="26" y="12"/>
                    </a:lnTo>
                    <a:lnTo>
                      <a:pt x="12" y="15"/>
                    </a:lnTo>
                    <a:lnTo>
                      <a:pt x="7" y="22"/>
                    </a:lnTo>
                    <a:lnTo>
                      <a:pt x="6" y="36"/>
                    </a:lnTo>
                    <a:lnTo>
                      <a:pt x="0" y="66"/>
                    </a:lnTo>
                    <a:lnTo>
                      <a:pt x="2" y="75"/>
                    </a:lnTo>
                    <a:lnTo>
                      <a:pt x="23" y="79"/>
                    </a:lnTo>
                    <a:lnTo>
                      <a:pt x="28" y="63"/>
                    </a:lnTo>
                    <a:lnTo>
                      <a:pt x="40" y="73"/>
                    </a:lnTo>
                    <a:lnTo>
                      <a:pt x="50" y="68"/>
                    </a:lnTo>
                    <a:lnTo>
                      <a:pt x="54" y="72"/>
                    </a:lnTo>
                    <a:lnTo>
                      <a:pt x="67" y="73"/>
                    </a:lnTo>
                    <a:lnTo>
                      <a:pt x="83" y="81"/>
                    </a:lnTo>
                    <a:lnTo>
                      <a:pt x="89" y="88"/>
                    </a:lnTo>
                    <a:lnTo>
                      <a:pt x="97" y="95"/>
                    </a:lnTo>
                    <a:lnTo>
                      <a:pt x="105" y="107"/>
                    </a:lnTo>
                    <a:lnTo>
                      <a:pt x="111" y="114"/>
                    </a:lnTo>
                    <a:lnTo>
                      <a:pt x="119" y="116"/>
                    </a:lnTo>
                    <a:lnTo>
                      <a:pt x="125" y="110"/>
                    </a:lnTo>
                    <a:lnTo>
                      <a:pt x="115" y="104"/>
                    </a:lnTo>
                    <a:lnTo>
                      <a:pt x="109" y="97"/>
                    </a:lnTo>
                    <a:lnTo>
                      <a:pt x="99" y="85"/>
                    </a:lnTo>
                    <a:lnTo>
                      <a:pt x="88" y="73"/>
                    </a:lnTo>
                    <a:lnTo>
                      <a:pt x="62" y="5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45" name="Google Shape;1045;p32"/>
              <p:cNvGrpSpPr/>
              <p:nvPr/>
            </p:nvGrpSpPr>
            <p:grpSpPr>
              <a:xfrm>
                <a:off x="6852873" y="3647890"/>
                <a:ext cx="1086691" cy="1769805"/>
                <a:chOff x="6852873" y="3647890"/>
                <a:chExt cx="1086691" cy="1769805"/>
              </a:xfrm>
            </p:grpSpPr>
            <p:sp>
              <p:nvSpPr>
                <p:cNvPr id="1046" name="Google Shape;1046;p32"/>
                <p:cNvSpPr/>
                <p:nvPr/>
              </p:nvSpPr>
              <p:spPr>
                <a:xfrm>
                  <a:off x="7516767" y="4884831"/>
                  <a:ext cx="246340" cy="492680"/>
                </a:xfrm>
                <a:custGeom>
                  <a:avLst/>
                  <a:gdLst/>
                  <a:ahLst/>
                  <a:cxnLst/>
                  <a:rect l="l" t="t" r="r" b="b"/>
                  <a:pathLst>
                    <a:path w="141" h="282" extrusionOk="0">
                      <a:moveTo>
                        <a:pt x="134" y="31"/>
                      </a:moveTo>
                      <a:lnTo>
                        <a:pt x="131" y="17"/>
                      </a:lnTo>
                      <a:lnTo>
                        <a:pt x="126" y="9"/>
                      </a:lnTo>
                      <a:lnTo>
                        <a:pt x="120" y="0"/>
                      </a:lnTo>
                      <a:lnTo>
                        <a:pt x="114" y="9"/>
                      </a:lnTo>
                      <a:lnTo>
                        <a:pt x="113" y="21"/>
                      </a:lnTo>
                      <a:lnTo>
                        <a:pt x="102" y="36"/>
                      </a:lnTo>
                      <a:lnTo>
                        <a:pt x="95" y="33"/>
                      </a:lnTo>
                      <a:lnTo>
                        <a:pt x="97" y="42"/>
                      </a:lnTo>
                      <a:lnTo>
                        <a:pt x="91" y="53"/>
                      </a:lnTo>
                      <a:lnTo>
                        <a:pt x="75" y="65"/>
                      </a:lnTo>
                      <a:lnTo>
                        <a:pt x="64" y="77"/>
                      </a:lnTo>
                      <a:lnTo>
                        <a:pt x="56" y="77"/>
                      </a:lnTo>
                      <a:lnTo>
                        <a:pt x="49" y="81"/>
                      </a:lnTo>
                      <a:lnTo>
                        <a:pt x="39" y="86"/>
                      </a:lnTo>
                      <a:lnTo>
                        <a:pt x="30" y="86"/>
                      </a:lnTo>
                      <a:lnTo>
                        <a:pt x="26" y="100"/>
                      </a:lnTo>
                      <a:lnTo>
                        <a:pt x="19" y="111"/>
                      </a:lnTo>
                      <a:lnTo>
                        <a:pt x="20" y="130"/>
                      </a:lnTo>
                      <a:lnTo>
                        <a:pt x="22" y="144"/>
                      </a:lnTo>
                      <a:lnTo>
                        <a:pt x="26" y="153"/>
                      </a:lnTo>
                      <a:lnTo>
                        <a:pt x="23" y="167"/>
                      </a:lnTo>
                      <a:lnTo>
                        <a:pt x="14" y="182"/>
                      </a:lnTo>
                      <a:lnTo>
                        <a:pt x="13" y="189"/>
                      </a:lnTo>
                      <a:lnTo>
                        <a:pt x="5" y="193"/>
                      </a:lnTo>
                      <a:lnTo>
                        <a:pt x="0" y="208"/>
                      </a:lnTo>
                      <a:lnTo>
                        <a:pt x="1" y="223"/>
                      </a:lnTo>
                      <a:lnTo>
                        <a:pt x="6" y="239"/>
                      </a:lnTo>
                      <a:lnTo>
                        <a:pt x="6" y="258"/>
                      </a:lnTo>
                      <a:lnTo>
                        <a:pt x="10" y="269"/>
                      </a:lnTo>
                      <a:lnTo>
                        <a:pt x="23" y="276"/>
                      </a:lnTo>
                      <a:lnTo>
                        <a:pt x="33" y="282"/>
                      </a:lnTo>
                      <a:lnTo>
                        <a:pt x="50" y="273"/>
                      </a:lnTo>
                      <a:lnTo>
                        <a:pt x="65" y="268"/>
                      </a:lnTo>
                      <a:lnTo>
                        <a:pt x="75" y="244"/>
                      </a:lnTo>
                      <a:lnTo>
                        <a:pt x="84" y="215"/>
                      </a:lnTo>
                      <a:lnTo>
                        <a:pt x="98" y="175"/>
                      </a:lnTo>
                      <a:lnTo>
                        <a:pt x="109" y="147"/>
                      </a:lnTo>
                      <a:lnTo>
                        <a:pt x="118" y="123"/>
                      </a:lnTo>
                      <a:lnTo>
                        <a:pt x="120" y="105"/>
                      </a:lnTo>
                      <a:lnTo>
                        <a:pt x="125" y="100"/>
                      </a:lnTo>
                      <a:lnTo>
                        <a:pt x="128" y="91"/>
                      </a:lnTo>
                      <a:lnTo>
                        <a:pt x="125" y="76"/>
                      </a:lnTo>
                      <a:lnTo>
                        <a:pt x="129" y="70"/>
                      </a:lnTo>
                      <a:lnTo>
                        <a:pt x="134" y="82"/>
                      </a:lnTo>
                      <a:lnTo>
                        <a:pt x="138" y="76"/>
                      </a:lnTo>
                      <a:lnTo>
                        <a:pt x="141" y="66"/>
                      </a:lnTo>
                      <a:lnTo>
                        <a:pt x="136" y="56"/>
                      </a:lnTo>
                      <a:lnTo>
                        <a:pt x="134" y="31"/>
                      </a:lnTo>
                      <a:lnTo>
                        <a:pt x="134" y="3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7" name="Google Shape;1047;p32"/>
                <p:cNvSpPr/>
                <p:nvPr/>
              </p:nvSpPr>
              <p:spPr>
                <a:xfrm>
                  <a:off x="7118431" y="4821936"/>
                  <a:ext cx="337189" cy="595759"/>
                </a:xfrm>
                <a:custGeom>
                  <a:avLst/>
                  <a:gdLst/>
                  <a:ahLst/>
                  <a:cxnLst/>
                  <a:rect l="l" t="t" r="r" b="b"/>
                  <a:pathLst>
                    <a:path w="193" h="341" extrusionOk="0">
                      <a:moveTo>
                        <a:pt x="190" y="9"/>
                      </a:moveTo>
                      <a:lnTo>
                        <a:pt x="188" y="0"/>
                      </a:lnTo>
                      <a:lnTo>
                        <a:pt x="188" y="0"/>
                      </a:lnTo>
                      <a:lnTo>
                        <a:pt x="188" y="0"/>
                      </a:lnTo>
                      <a:lnTo>
                        <a:pt x="173" y="12"/>
                      </a:lnTo>
                      <a:lnTo>
                        <a:pt x="153" y="20"/>
                      </a:lnTo>
                      <a:lnTo>
                        <a:pt x="142" y="20"/>
                      </a:lnTo>
                      <a:lnTo>
                        <a:pt x="135" y="26"/>
                      </a:lnTo>
                      <a:lnTo>
                        <a:pt x="122" y="26"/>
                      </a:lnTo>
                      <a:lnTo>
                        <a:pt x="118" y="29"/>
                      </a:lnTo>
                      <a:lnTo>
                        <a:pt x="96" y="23"/>
                      </a:lnTo>
                      <a:lnTo>
                        <a:pt x="89" y="24"/>
                      </a:lnTo>
                      <a:lnTo>
                        <a:pt x="83" y="44"/>
                      </a:lnTo>
                      <a:lnTo>
                        <a:pt x="86" y="67"/>
                      </a:lnTo>
                      <a:lnTo>
                        <a:pt x="87" y="67"/>
                      </a:lnTo>
                      <a:lnTo>
                        <a:pt x="93" y="74"/>
                      </a:lnTo>
                      <a:lnTo>
                        <a:pt x="100" y="89"/>
                      </a:lnTo>
                      <a:lnTo>
                        <a:pt x="101" y="116"/>
                      </a:lnTo>
                      <a:lnTo>
                        <a:pt x="93" y="120"/>
                      </a:lnTo>
                      <a:lnTo>
                        <a:pt x="86" y="135"/>
                      </a:lnTo>
                      <a:lnTo>
                        <a:pt x="75" y="122"/>
                      </a:lnTo>
                      <a:lnTo>
                        <a:pt x="74" y="107"/>
                      </a:lnTo>
                      <a:lnTo>
                        <a:pt x="79" y="98"/>
                      </a:lnTo>
                      <a:lnTo>
                        <a:pt x="78" y="89"/>
                      </a:lnTo>
                      <a:lnTo>
                        <a:pt x="71" y="84"/>
                      </a:lnTo>
                      <a:lnTo>
                        <a:pt x="66" y="86"/>
                      </a:lnTo>
                      <a:lnTo>
                        <a:pt x="56" y="76"/>
                      </a:lnTo>
                      <a:lnTo>
                        <a:pt x="0" y="93"/>
                      </a:lnTo>
                      <a:lnTo>
                        <a:pt x="1" y="108"/>
                      </a:lnTo>
                      <a:lnTo>
                        <a:pt x="2" y="115"/>
                      </a:lnTo>
                      <a:lnTo>
                        <a:pt x="17" y="115"/>
                      </a:lnTo>
                      <a:lnTo>
                        <a:pt x="25" y="119"/>
                      </a:lnTo>
                      <a:lnTo>
                        <a:pt x="29" y="125"/>
                      </a:lnTo>
                      <a:lnTo>
                        <a:pt x="37" y="126"/>
                      </a:lnTo>
                      <a:lnTo>
                        <a:pt x="47" y="133"/>
                      </a:lnTo>
                      <a:lnTo>
                        <a:pt x="46" y="159"/>
                      </a:lnTo>
                      <a:lnTo>
                        <a:pt x="41" y="174"/>
                      </a:lnTo>
                      <a:lnTo>
                        <a:pt x="40" y="189"/>
                      </a:lnTo>
                      <a:lnTo>
                        <a:pt x="43" y="195"/>
                      </a:lnTo>
                      <a:lnTo>
                        <a:pt x="40" y="207"/>
                      </a:lnTo>
                      <a:lnTo>
                        <a:pt x="37" y="209"/>
                      </a:lnTo>
                      <a:lnTo>
                        <a:pt x="32" y="224"/>
                      </a:lnTo>
                      <a:lnTo>
                        <a:pt x="11" y="248"/>
                      </a:lnTo>
                      <a:lnTo>
                        <a:pt x="19" y="277"/>
                      </a:lnTo>
                      <a:lnTo>
                        <a:pt x="22" y="292"/>
                      </a:lnTo>
                      <a:lnTo>
                        <a:pt x="18" y="315"/>
                      </a:lnTo>
                      <a:lnTo>
                        <a:pt x="19" y="323"/>
                      </a:lnTo>
                      <a:lnTo>
                        <a:pt x="21" y="332"/>
                      </a:lnTo>
                      <a:lnTo>
                        <a:pt x="22" y="341"/>
                      </a:lnTo>
                      <a:lnTo>
                        <a:pt x="35" y="341"/>
                      </a:lnTo>
                      <a:lnTo>
                        <a:pt x="37" y="331"/>
                      </a:lnTo>
                      <a:lnTo>
                        <a:pt x="33" y="329"/>
                      </a:lnTo>
                      <a:lnTo>
                        <a:pt x="32" y="320"/>
                      </a:lnTo>
                      <a:lnTo>
                        <a:pt x="40" y="312"/>
                      </a:lnTo>
                      <a:lnTo>
                        <a:pt x="63" y="301"/>
                      </a:lnTo>
                      <a:lnTo>
                        <a:pt x="78" y="294"/>
                      </a:lnTo>
                      <a:lnTo>
                        <a:pt x="86" y="287"/>
                      </a:lnTo>
                      <a:lnTo>
                        <a:pt x="89" y="278"/>
                      </a:lnTo>
                      <a:lnTo>
                        <a:pt x="85" y="275"/>
                      </a:lnTo>
                      <a:lnTo>
                        <a:pt x="89" y="265"/>
                      </a:lnTo>
                      <a:lnTo>
                        <a:pt x="90" y="245"/>
                      </a:lnTo>
                      <a:lnTo>
                        <a:pt x="87" y="246"/>
                      </a:lnTo>
                      <a:lnTo>
                        <a:pt x="87" y="239"/>
                      </a:lnTo>
                      <a:lnTo>
                        <a:pt x="84" y="227"/>
                      </a:lnTo>
                      <a:lnTo>
                        <a:pt x="76" y="211"/>
                      </a:lnTo>
                      <a:lnTo>
                        <a:pt x="79" y="197"/>
                      </a:lnTo>
                      <a:lnTo>
                        <a:pt x="86" y="192"/>
                      </a:lnTo>
                      <a:lnTo>
                        <a:pt x="100" y="177"/>
                      </a:lnTo>
                      <a:lnTo>
                        <a:pt x="107" y="173"/>
                      </a:lnTo>
                      <a:lnTo>
                        <a:pt x="129" y="151"/>
                      </a:lnTo>
                      <a:lnTo>
                        <a:pt x="150" y="141"/>
                      </a:lnTo>
                      <a:lnTo>
                        <a:pt x="166" y="133"/>
                      </a:lnTo>
                      <a:lnTo>
                        <a:pt x="178" y="120"/>
                      </a:lnTo>
                      <a:lnTo>
                        <a:pt x="187" y="106"/>
                      </a:lnTo>
                      <a:lnTo>
                        <a:pt x="193" y="91"/>
                      </a:lnTo>
                      <a:lnTo>
                        <a:pt x="190" y="80"/>
                      </a:lnTo>
                      <a:lnTo>
                        <a:pt x="190" y="48"/>
                      </a:lnTo>
                      <a:lnTo>
                        <a:pt x="189" y="30"/>
                      </a:lnTo>
                      <a:lnTo>
                        <a:pt x="190" y="9"/>
                      </a:lnTo>
                      <a:lnTo>
                        <a:pt x="190"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 name="Google Shape;1048;p32"/>
                <p:cNvSpPr/>
                <p:nvPr/>
              </p:nvSpPr>
              <p:spPr>
                <a:xfrm>
                  <a:off x="6852873" y="4746811"/>
                  <a:ext cx="375625" cy="352912"/>
                </a:xfrm>
                <a:custGeom>
                  <a:avLst/>
                  <a:gdLst/>
                  <a:ahLst/>
                  <a:cxnLst/>
                  <a:rect l="l" t="t" r="r" b="b"/>
                  <a:pathLst>
                    <a:path w="215" h="202" extrusionOk="0">
                      <a:moveTo>
                        <a:pt x="167" y="7"/>
                      </a:moveTo>
                      <a:lnTo>
                        <a:pt x="161" y="5"/>
                      </a:lnTo>
                      <a:lnTo>
                        <a:pt x="162" y="1"/>
                      </a:lnTo>
                      <a:lnTo>
                        <a:pt x="159" y="0"/>
                      </a:lnTo>
                      <a:lnTo>
                        <a:pt x="134" y="3"/>
                      </a:lnTo>
                      <a:lnTo>
                        <a:pt x="129" y="6"/>
                      </a:lnTo>
                      <a:lnTo>
                        <a:pt x="124" y="19"/>
                      </a:lnTo>
                      <a:lnTo>
                        <a:pt x="127" y="28"/>
                      </a:lnTo>
                      <a:lnTo>
                        <a:pt x="124" y="53"/>
                      </a:lnTo>
                      <a:lnTo>
                        <a:pt x="121" y="73"/>
                      </a:lnTo>
                      <a:lnTo>
                        <a:pt x="126" y="77"/>
                      </a:lnTo>
                      <a:lnTo>
                        <a:pt x="138" y="85"/>
                      </a:lnTo>
                      <a:lnTo>
                        <a:pt x="143" y="82"/>
                      </a:lnTo>
                      <a:lnTo>
                        <a:pt x="144" y="104"/>
                      </a:lnTo>
                      <a:lnTo>
                        <a:pt x="130" y="104"/>
                      </a:lnTo>
                      <a:lnTo>
                        <a:pt x="123" y="93"/>
                      </a:lnTo>
                      <a:lnTo>
                        <a:pt x="117" y="84"/>
                      </a:lnTo>
                      <a:lnTo>
                        <a:pt x="103" y="81"/>
                      </a:lnTo>
                      <a:lnTo>
                        <a:pt x="99" y="70"/>
                      </a:lnTo>
                      <a:lnTo>
                        <a:pt x="88" y="76"/>
                      </a:lnTo>
                      <a:lnTo>
                        <a:pt x="73" y="73"/>
                      </a:lnTo>
                      <a:lnTo>
                        <a:pt x="67" y="64"/>
                      </a:lnTo>
                      <a:lnTo>
                        <a:pt x="56" y="62"/>
                      </a:lnTo>
                      <a:lnTo>
                        <a:pt x="47" y="62"/>
                      </a:lnTo>
                      <a:lnTo>
                        <a:pt x="46" y="56"/>
                      </a:lnTo>
                      <a:lnTo>
                        <a:pt x="40" y="56"/>
                      </a:lnTo>
                      <a:lnTo>
                        <a:pt x="42" y="62"/>
                      </a:lnTo>
                      <a:lnTo>
                        <a:pt x="39" y="72"/>
                      </a:lnTo>
                      <a:lnTo>
                        <a:pt x="42" y="82"/>
                      </a:lnTo>
                      <a:lnTo>
                        <a:pt x="39" y="90"/>
                      </a:lnTo>
                      <a:lnTo>
                        <a:pt x="41" y="97"/>
                      </a:lnTo>
                      <a:lnTo>
                        <a:pt x="3" y="96"/>
                      </a:lnTo>
                      <a:lnTo>
                        <a:pt x="0" y="163"/>
                      </a:lnTo>
                      <a:lnTo>
                        <a:pt x="12" y="180"/>
                      </a:lnTo>
                      <a:lnTo>
                        <a:pt x="24" y="193"/>
                      </a:lnTo>
                      <a:lnTo>
                        <a:pt x="39" y="188"/>
                      </a:lnTo>
                      <a:lnTo>
                        <a:pt x="50" y="189"/>
                      </a:lnTo>
                      <a:lnTo>
                        <a:pt x="57" y="194"/>
                      </a:lnTo>
                      <a:lnTo>
                        <a:pt x="57" y="195"/>
                      </a:lnTo>
                      <a:lnTo>
                        <a:pt x="61" y="197"/>
                      </a:lnTo>
                      <a:lnTo>
                        <a:pt x="81" y="199"/>
                      </a:lnTo>
                      <a:lnTo>
                        <a:pt x="86" y="202"/>
                      </a:lnTo>
                      <a:lnTo>
                        <a:pt x="92" y="201"/>
                      </a:lnTo>
                      <a:lnTo>
                        <a:pt x="103" y="188"/>
                      </a:lnTo>
                      <a:lnTo>
                        <a:pt x="120" y="170"/>
                      </a:lnTo>
                      <a:lnTo>
                        <a:pt x="126" y="169"/>
                      </a:lnTo>
                      <a:lnTo>
                        <a:pt x="128" y="162"/>
                      </a:lnTo>
                      <a:lnTo>
                        <a:pt x="139" y="154"/>
                      </a:lnTo>
                      <a:lnTo>
                        <a:pt x="153" y="151"/>
                      </a:lnTo>
                      <a:lnTo>
                        <a:pt x="152" y="136"/>
                      </a:lnTo>
                      <a:lnTo>
                        <a:pt x="208" y="119"/>
                      </a:lnTo>
                      <a:lnTo>
                        <a:pt x="198" y="113"/>
                      </a:lnTo>
                      <a:lnTo>
                        <a:pt x="205" y="94"/>
                      </a:lnTo>
                      <a:lnTo>
                        <a:pt x="210" y="87"/>
                      </a:lnTo>
                      <a:lnTo>
                        <a:pt x="208" y="70"/>
                      </a:lnTo>
                      <a:lnTo>
                        <a:pt x="211" y="53"/>
                      </a:lnTo>
                      <a:lnTo>
                        <a:pt x="215" y="47"/>
                      </a:lnTo>
                      <a:lnTo>
                        <a:pt x="211" y="29"/>
                      </a:lnTo>
                      <a:lnTo>
                        <a:pt x="202" y="20"/>
                      </a:lnTo>
                      <a:lnTo>
                        <a:pt x="192" y="14"/>
                      </a:lnTo>
                      <a:lnTo>
                        <a:pt x="180" y="11"/>
                      </a:lnTo>
                      <a:lnTo>
                        <a:pt x="173" y="7"/>
                      </a:lnTo>
                      <a:lnTo>
                        <a:pt x="172" y="6"/>
                      </a:lnTo>
                      <a:lnTo>
                        <a:pt x="172" y="6"/>
                      </a:lnTo>
                      <a:lnTo>
                        <a:pt x="174" y="10"/>
                      </a:lnTo>
                      <a:lnTo>
                        <a:pt x="171" y="11"/>
                      </a:lnTo>
                      <a:lnTo>
                        <a:pt x="167" y="7"/>
                      </a:lnTo>
                      <a:lnTo>
                        <a:pt x="167"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9" name="Google Shape;1049;p32"/>
                <p:cNvSpPr/>
                <p:nvPr/>
              </p:nvSpPr>
              <p:spPr>
                <a:xfrm>
                  <a:off x="6959445" y="5010622"/>
                  <a:ext cx="241099" cy="244593"/>
                </a:xfrm>
                <a:custGeom>
                  <a:avLst/>
                  <a:gdLst/>
                  <a:ahLst/>
                  <a:cxnLst/>
                  <a:rect l="l" t="t" r="r" b="b"/>
                  <a:pathLst>
                    <a:path w="138" h="140" extrusionOk="0">
                      <a:moveTo>
                        <a:pt x="102" y="140"/>
                      </a:moveTo>
                      <a:lnTo>
                        <a:pt x="123" y="116"/>
                      </a:lnTo>
                      <a:lnTo>
                        <a:pt x="128" y="101"/>
                      </a:lnTo>
                      <a:lnTo>
                        <a:pt x="131" y="99"/>
                      </a:lnTo>
                      <a:lnTo>
                        <a:pt x="134" y="87"/>
                      </a:lnTo>
                      <a:lnTo>
                        <a:pt x="131" y="81"/>
                      </a:lnTo>
                      <a:lnTo>
                        <a:pt x="132" y="66"/>
                      </a:lnTo>
                      <a:lnTo>
                        <a:pt x="137" y="51"/>
                      </a:lnTo>
                      <a:lnTo>
                        <a:pt x="138" y="25"/>
                      </a:lnTo>
                      <a:lnTo>
                        <a:pt x="128" y="18"/>
                      </a:lnTo>
                      <a:lnTo>
                        <a:pt x="120" y="17"/>
                      </a:lnTo>
                      <a:lnTo>
                        <a:pt x="116" y="11"/>
                      </a:lnTo>
                      <a:lnTo>
                        <a:pt x="108" y="7"/>
                      </a:lnTo>
                      <a:lnTo>
                        <a:pt x="93" y="7"/>
                      </a:lnTo>
                      <a:lnTo>
                        <a:pt x="92" y="0"/>
                      </a:lnTo>
                      <a:lnTo>
                        <a:pt x="78" y="3"/>
                      </a:lnTo>
                      <a:lnTo>
                        <a:pt x="67" y="11"/>
                      </a:lnTo>
                      <a:lnTo>
                        <a:pt x="65" y="18"/>
                      </a:lnTo>
                      <a:lnTo>
                        <a:pt x="59" y="19"/>
                      </a:lnTo>
                      <a:lnTo>
                        <a:pt x="42" y="37"/>
                      </a:lnTo>
                      <a:lnTo>
                        <a:pt x="31" y="50"/>
                      </a:lnTo>
                      <a:lnTo>
                        <a:pt x="25" y="51"/>
                      </a:lnTo>
                      <a:lnTo>
                        <a:pt x="20" y="48"/>
                      </a:lnTo>
                      <a:lnTo>
                        <a:pt x="0" y="46"/>
                      </a:lnTo>
                      <a:lnTo>
                        <a:pt x="6" y="63"/>
                      </a:lnTo>
                      <a:lnTo>
                        <a:pt x="9" y="66"/>
                      </a:lnTo>
                      <a:lnTo>
                        <a:pt x="15" y="78"/>
                      </a:lnTo>
                      <a:lnTo>
                        <a:pt x="34" y="101"/>
                      </a:lnTo>
                      <a:lnTo>
                        <a:pt x="42" y="103"/>
                      </a:lnTo>
                      <a:lnTo>
                        <a:pt x="41" y="111"/>
                      </a:lnTo>
                      <a:lnTo>
                        <a:pt x="46" y="124"/>
                      </a:lnTo>
                      <a:lnTo>
                        <a:pt x="60" y="127"/>
                      </a:lnTo>
                      <a:lnTo>
                        <a:pt x="71" y="137"/>
                      </a:lnTo>
                      <a:lnTo>
                        <a:pt x="78" y="137"/>
                      </a:lnTo>
                      <a:lnTo>
                        <a:pt x="87" y="140"/>
                      </a:lnTo>
                      <a:lnTo>
                        <a:pt x="93" y="138"/>
                      </a:lnTo>
                      <a:lnTo>
                        <a:pt x="102" y="140"/>
                      </a:lnTo>
                      <a:lnTo>
                        <a:pt x="102" y="14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50" name="Google Shape;1050;p32"/>
                <p:cNvGrpSpPr/>
                <p:nvPr/>
              </p:nvGrpSpPr>
              <p:grpSpPr>
                <a:xfrm>
                  <a:off x="6858113" y="3647890"/>
                  <a:ext cx="1081451" cy="1224712"/>
                  <a:chOff x="6858113" y="3647890"/>
                  <a:chExt cx="1081451" cy="1224712"/>
                </a:xfrm>
              </p:grpSpPr>
              <p:sp>
                <p:nvSpPr>
                  <p:cNvPr id="1051" name="Google Shape;1051;p32"/>
                  <p:cNvSpPr/>
                  <p:nvPr/>
                </p:nvSpPr>
                <p:spPr>
                  <a:xfrm>
                    <a:off x="7090477" y="4531919"/>
                    <a:ext cx="54160" cy="76872"/>
                  </a:xfrm>
                  <a:custGeom>
                    <a:avLst/>
                    <a:gdLst/>
                    <a:ahLst/>
                    <a:cxnLst/>
                    <a:rect l="l" t="t" r="r" b="b"/>
                    <a:pathLst>
                      <a:path w="31" h="44" extrusionOk="0">
                        <a:moveTo>
                          <a:pt x="27" y="10"/>
                        </a:moveTo>
                        <a:lnTo>
                          <a:pt x="26" y="1"/>
                        </a:lnTo>
                        <a:lnTo>
                          <a:pt x="26" y="1"/>
                        </a:lnTo>
                        <a:lnTo>
                          <a:pt x="17" y="0"/>
                        </a:lnTo>
                        <a:lnTo>
                          <a:pt x="11" y="12"/>
                        </a:lnTo>
                        <a:lnTo>
                          <a:pt x="0" y="10"/>
                        </a:lnTo>
                        <a:lnTo>
                          <a:pt x="4" y="20"/>
                        </a:lnTo>
                        <a:lnTo>
                          <a:pt x="4" y="24"/>
                        </a:lnTo>
                        <a:lnTo>
                          <a:pt x="11" y="43"/>
                        </a:lnTo>
                        <a:lnTo>
                          <a:pt x="11" y="44"/>
                        </a:lnTo>
                        <a:lnTo>
                          <a:pt x="13" y="44"/>
                        </a:lnTo>
                        <a:lnTo>
                          <a:pt x="20" y="37"/>
                        </a:lnTo>
                        <a:lnTo>
                          <a:pt x="27" y="26"/>
                        </a:lnTo>
                        <a:lnTo>
                          <a:pt x="31" y="21"/>
                        </a:lnTo>
                        <a:lnTo>
                          <a:pt x="31" y="14"/>
                        </a:lnTo>
                        <a:lnTo>
                          <a:pt x="27" y="10"/>
                        </a:lnTo>
                        <a:lnTo>
                          <a:pt x="27" y="1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2" name="Google Shape;1052;p32"/>
                  <p:cNvSpPr/>
                  <p:nvPr/>
                </p:nvSpPr>
                <p:spPr>
                  <a:xfrm>
                    <a:off x="7214520" y="3902966"/>
                    <a:ext cx="473462" cy="419302"/>
                  </a:xfrm>
                  <a:custGeom>
                    <a:avLst/>
                    <a:gdLst/>
                    <a:ahLst/>
                    <a:cxnLst/>
                    <a:rect l="l" t="t" r="r" b="b"/>
                    <a:pathLst>
                      <a:path w="271" h="240" extrusionOk="0">
                        <a:moveTo>
                          <a:pt x="85" y="0"/>
                        </a:moveTo>
                        <a:lnTo>
                          <a:pt x="80" y="16"/>
                        </a:lnTo>
                        <a:lnTo>
                          <a:pt x="59" y="12"/>
                        </a:lnTo>
                        <a:lnTo>
                          <a:pt x="57" y="30"/>
                        </a:lnTo>
                        <a:lnTo>
                          <a:pt x="50" y="50"/>
                        </a:lnTo>
                        <a:lnTo>
                          <a:pt x="39" y="60"/>
                        </a:lnTo>
                        <a:lnTo>
                          <a:pt x="32" y="76"/>
                        </a:lnTo>
                        <a:lnTo>
                          <a:pt x="30" y="84"/>
                        </a:lnTo>
                        <a:lnTo>
                          <a:pt x="22" y="90"/>
                        </a:lnTo>
                        <a:lnTo>
                          <a:pt x="17" y="112"/>
                        </a:lnTo>
                        <a:lnTo>
                          <a:pt x="17" y="115"/>
                        </a:lnTo>
                        <a:lnTo>
                          <a:pt x="18" y="131"/>
                        </a:lnTo>
                        <a:lnTo>
                          <a:pt x="15" y="137"/>
                        </a:lnTo>
                        <a:lnTo>
                          <a:pt x="5" y="138"/>
                        </a:lnTo>
                        <a:lnTo>
                          <a:pt x="0" y="150"/>
                        </a:lnTo>
                        <a:lnTo>
                          <a:pt x="11" y="151"/>
                        </a:lnTo>
                        <a:lnTo>
                          <a:pt x="20" y="161"/>
                        </a:lnTo>
                        <a:lnTo>
                          <a:pt x="23" y="169"/>
                        </a:lnTo>
                        <a:lnTo>
                          <a:pt x="32" y="174"/>
                        </a:lnTo>
                        <a:lnTo>
                          <a:pt x="43" y="197"/>
                        </a:lnTo>
                        <a:lnTo>
                          <a:pt x="53" y="201"/>
                        </a:lnTo>
                        <a:lnTo>
                          <a:pt x="53" y="212"/>
                        </a:lnTo>
                        <a:lnTo>
                          <a:pt x="59" y="219"/>
                        </a:lnTo>
                        <a:lnTo>
                          <a:pt x="72" y="219"/>
                        </a:lnTo>
                        <a:lnTo>
                          <a:pt x="96" y="237"/>
                        </a:lnTo>
                        <a:lnTo>
                          <a:pt x="101" y="237"/>
                        </a:lnTo>
                        <a:lnTo>
                          <a:pt x="106" y="236"/>
                        </a:lnTo>
                        <a:lnTo>
                          <a:pt x="110" y="239"/>
                        </a:lnTo>
                        <a:lnTo>
                          <a:pt x="122" y="240"/>
                        </a:lnTo>
                        <a:lnTo>
                          <a:pt x="127" y="231"/>
                        </a:lnTo>
                        <a:lnTo>
                          <a:pt x="144" y="223"/>
                        </a:lnTo>
                        <a:lnTo>
                          <a:pt x="151" y="230"/>
                        </a:lnTo>
                        <a:lnTo>
                          <a:pt x="164" y="230"/>
                        </a:lnTo>
                        <a:lnTo>
                          <a:pt x="169" y="223"/>
                        </a:lnTo>
                        <a:lnTo>
                          <a:pt x="181" y="223"/>
                        </a:lnTo>
                        <a:lnTo>
                          <a:pt x="196" y="208"/>
                        </a:lnTo>
                        <a:lnTo>
                          <a:pt x="221" y="207"/>
                        </a:lnTo>
                        <a:lnTo>
                          <a:pt x="271" y="145"/>
                        </a:lnTo>
                        <a:lnTo>
                          <a:pt x="255" y="145"/>
                        </a:lnTo>
                        <a:lnTo>
                          <a:pt x="195" y="120"/>
                        </a:lnTo>
                        <a:lnTo>
                          <a:pt x="188" y="113"/>
                        </a:lnTo>
                        <a:lnTo>
                          <a:pt x="181" y="103"/>
                        </a:lnTo>
                        <a:lnTo>
                          <a:pt x="174" y="92"/>
                        </a:lnTo>
                        <a:lnTo>
                          <a:pt x="177" y="84"/>
                        </a:lnTo>
                        <a:lnTo>
                          <a:pt x="173" y="81"/>
                        </a:lnTo>
                        <a:lnTo>
                          <a:pt x="169" y="82"/>
                        </a:lnTo>
                        <a:lnTo>
                          <a:pt x="159" y="82"/>
                        </a:lnTo>
                        <a:lnTo>
                          <a:pt x="158" y="75"/>
                        </a:lnTo>
                        <a:lnTo>
                          <a:pt x="156" y="70"/>
                        </a:lnTo>
                        <a:lnTo>
                          <a:pt x="162" y="60"/>
                        </a:lnTo>
                        <a:lnTo>
                          <a:pt x="168" y="51"/>
                        </a:lnTo>
                        <a:lnTo>
                          <a:pt x="162" y="44"/>
                        </a:lnTo>
                        <a:lnTo>
                          <a:pt x="154" y="32"/>
                        </a:lnTo>
                        <a:lnTo>
                          <a:pt x="146" y="25"/>
                        </a:lnTo>
                        <a:lnTo>
                          <a:pt x="140" y="18"/>
                        </a:lnTo>
                        <a:lnTo>
                          <a:pt x="124" y="10"/>
                        </a:lnTo>
                        <a:lnTo>
                          <a:pt x="111" y="9"/>
                        </a:lnTo>
                        <a:lnTo>
                          <a:pt x="107" y="5"/>
                        </a:lnTo>
                        <a:lnTo>
                          <a:pt x="97" y="10"/>
                        </a:lnTo>
                        <a:lnTo>
                          <a:pt x="85" y="0"/>
                        </a:lnTo>
                        <a:lnTo>
                          <a:pt x="8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3" name="Google Shape;1053;p32"/>
                  <p:cNvSpPr/>
                  <p:nvPr/>
                </p:nvSpPr>
                <p:spPr>
                  <a:xfrm>
                    <a:off x="7245968" y="4247143"/>
                    <a:ext cx="255075" cy="370383"/>
                  </a:xfrm>
                  <a:custGeom>
                    <a:avLst/>
                    <a:gdLst/>
                    <a:ahLst/>
                    <a:cxnLst/>
                    <a:rect l="l" t="t" r="r" b="b"/>
                    <a:pathLst>
                      <a:path w="146" h="212" extrusionOk="0">
                        <a:moveTo>
                          <a:pt x="146" y="33"/>
                        </a:moveTo>
                        <a:lnTo>
                          <a:pt x="133" y="33"/>
                        </a:lnTo>
                        <a:lnTo>
                          <a:pt x="126" y="26"/>
                        </a:lnTo>
                        <a:lnTo>
                          <a:pt x="109" y="34"/>
                        </a:lnTo>
                        <a:lnTo>
                          <a:pt x="104" y="43"/>
                        </a:lnTo>
                        <a:lnTo>
                          <a:pt x="92" y="42"/>
                        </a:lnTo>
                        <a:lnTo>
                          <a:pt x="88" y="39"/>
                        </a:lnTo>
                        <a:lnTo>
                          <a:pt x="83" y="40"/>
                        </a:lnTo>
                        <a:lnTo>
                          <a:pt x="78" y="40"/>
                        </a:lnTo>
                        <a:lnTo>
                          <a:pt x="54" y="22"/>
                        </a:lnTo>
                        <a:lnTo>
                          <a:pt x="41" y="22"/>
                        </a:lnTo>
                        <a:lnTo>
                          <a:pt x="35" y="15"/>
                        </a:lnTo>
                        <a:lnTo>
                          <a:pt x="35" y="4"/>
                        </a:lnTo>
                        <a:lnTo>
                          <a:pt x="25" y="0"/>
                        </a:lnTo>
                        <a:lnTo>
                          <a:pt x="13" y="14"/>
                        </a:lnTo>
                        <a:lnTo>
                          <a:pt x="2" y="26"/>
                        </a:lnTo>
                        <a:lnTo>
                          <a:pt x="10" y="41"/>
                        </a:lnTo>
                        <a:lnTo>
                          <a:pt x="13" y="51"/>
                        </a:lnTo>
                        <a:lnTo>
                          <a:pt x="21" y="75"/>
                        </a:lnTo>
                        <a:lnTo>
                          <a:pt x="14" y="90"/>
                        </a:lnTo>
                        <a:lnTo>
                          <a:pt x="6" y="104"/>
                        </a:lnTo>
                        <a:lnTo>
                          <a:pt x="0" y="112"/>
                        </a:lnTo>
                        <a:lnTo>
                          <a:pt x="0" y="113"/>
                        </a:lnTo>
                        <a:lnTo>
                          <a:pt x="5" y="121"/>
                        </a:lnTo>
                        <a:lnTo>
                          <a:pt x="4" y="137"/>
                        </a:lnTo>
                        <a:lnTo>
                          <a:pt x="70" y="179"/>
                        </a:lnTo>
                        <a:lnTo>
                          <a:pt x="71" y="191"/>
                        </a:lnTo>
                        <a:lnTo>
                          <a:pt x="97" y="212"/>
                        </a:lnTo>
                        <a:lnTo>
                          <a:pt x="104" y="205"/>
                        </a:lnTo>
                        <a:lnTo>
                          <a:pt x="108" y="191"/>
                        </a:lnTo>
                        <a:lnTo>
                          <a:pt x="114" y="183"/>
                        </a:lnTo>
                        <a:lnTo>
                          <a:pt x="117" y="168"/>
                        </a:lnTo>
                        <a:lnTo>
                          <a:pt x="124" y="166"/>
                        </a:lnTo>
                        <a:lnTo>
                          <a:pt x="129" y="158"/>
                        </a:lnTo>
                        <a:lnTo>
                          <a:pt x="141" y="150"/>
                        </a:lnTo>
                        <a:lnTo>
                          <a:pt x="131" y="132"/>
                        </a:lnTo>
                        <a:lnTo>
                          <a:pt x="130" y="56"/>
                        </a:lnTo>
                        <a:lnTo>
                          <a:pt x="146" y="33"/>
                        </a:lnTo>
                        <a:lnTo>
                          <a:pt x="146" y="3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4" name="Google Shape;1054;p32"/>
                  <p:cNvSpPr/>
                  <p:nvPr/>
                </p:nvSpPr>
                <p:spPr>
                  <a:xfrm>
                    <a:off x="7090477" y="4488242"/>
                    <a:ext cx="57655" cy="64643"/>
                  </a:xfrm>
                  <a:custGeom>
                    <a:avLst/>
                    <a:gdLst/>
                    <a:ahLst/>
                    <a:cxnLst/>
                    <a:rect l="l" t="t" r="r" b="b"/>
                    <a:pathLst>
                      <a:path w="33" h="37" extrusionOk="0">
                        <a:moveTo>
                          <a:pt x="26" y="0"/>
                        </a:moveTo>
                        <a:lnTo>
                          <a:pt x="15" y="6"/>
                        </a:lnTo>
                        <a:lnTo>
                          <a:pt x="10" y="4"/>
                        </a:lnTo>
                        <a:lnTo>
                          <a:pt x="5" y="10"/>
                        </a:lnTo>
                        <a:lnTo>
                          <a:pt x="4" y="23"/>
                        </a:lnTo>
                        <a:lnTo>
                          <a:pt x="2" y="24"/>
                        </a:lnTo>
                        <a:lnTo>
                          <a:pt x="0" y="35"/>
                        </a:lnTo>
                        <a:lnTo>
                          <a:pt x="11" y="37"/>
                        </a:lnTo>
                        <a:lnTo>
                          <a:pt x="17" y="25"/>
                        </a:lnTo>
                        <a:lnTo>
                          <a:pt x="26" y="26"/>
                        </a:lnTo>
                        <a:lnTo>
                          <a:pt x="26" y="26"/>
                        </a:lnTo>
                        <a:lnTo>
                          <a:pt x="32" y="24"/>
                        </a:lnTo>
                        <a:lnTo>
                          <a:pt x="33" y="12"/>
                        </a:lnTo>
                        <a:lnTo>
                          <a:pt x="26" y="0"/>
                        </a:lnTo>
                        <a:lnTo>
                          <a:pt x="2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5" name="Google Shape;1055;p32"/>
                  <p:cNvSpPr/>
                  <p:nvPr/>
                </p:nvSpPr>
                <p:spPr>
                  <a:xfrm>
                    <a:off x="6858113" y="3647890"/>
                    <a:ext cx="515393" cy="485691"/>
                  </a:xfrm>
                  <a:custGeom>
                    <a:avLst/>
                    <a:gdLst/>
                    <a:ahLst/>
                    <a:cxnLst/>
                    <a:rect l="l" t="t" r="r" b="b"/>
                    <a:pathLst>
                      <a:path w="295" h="278" extrusionOk="0">
                        <a:moveTo>
                          <a:pt x="267" y="119"/>
                        </a:moveTo>
                        <a:lnTo>
                          <a:pt x="268" y="105"/>
                        </a:lnTo>
                        <a:lnTo>
                          <a:pt x="273" y="98"/>
                        </a:lnTo>
                        <a:lnTo>
                          <a:pt x="287" y="95"/>
                        </a:lnTo>
                        <a:lnTo>
                          <a:pt x="295" y="83"/>
                        </a:lnTo>
                        <a:lnTo>
                          <a:pt x="285" y="76"/>
                        </a:lnTo>
                        <a:lnTo>
                          <a:pt x="278" y="70"/>
                        </a:lnTo>
                        <a:lnTo>
                          <a:pt x="269" y="45"/>
                        </a:lnTo>
                        <a:lnTo>
                          <a:pt x="266" y="24"/>
                        </a:lnTo>
                        <a:lnTo>
                          <a:pt x="269" y="21"/>
                        </a:lnTo>
                        <a:lnTo>
                          <a:pt x="263" y="0"/>
                        </a:lnTo>
                        <a:lnTo>
                          <a:pt x="192" y="0"/>
                        </a:lnTo>
                        <a:lnTo>
                          <a:pt x="122" y="0"/>
                        </a:lnTo>
                        <a:lnTo>
                          <a:pt x="49" y="0"/>
                        </a:lnTo>
                        <a:lnTo>
                          <a:pt x="51" y="42"/>
                        </a:lnTo>
                        <a:lnTo>
                          <a:pt x="30" y="42"/>
                        </a:lnTo>
                        <a:lnTo>
                          <a:pt x="30" y="50"/>
                        </a:lnTo>
                        <a:lnTo>
                          <a:pt x="34" y="133"/>
                        </a:lnTo>
                        <a:lnTo>
                          <a:pt x="18" y="131"/>
                        </a:lnTo>
                        <a:lnTo>
                          <a:pt x="11" y="147"/>
                        </a:lnTo>
                        <a:lnTo>
                          <a:pt x="6" y="160"/>
                        </a:lnTo>
                        <a:lnTo>
                          <a:pt x="10" y="165"/>
                        </a:lnTo>
                        <a:lnTo>
                          <a:pt x="4" y="171"/>
                        </a:lnTo>
                        <a:lnTo>
                          <a:pt x="6" y="179"/>
                        </a:lnTo>
                        <a:lnTo>
                          <a:pt x="2" y="188"/>
                        </a:lnTo>
                        <a:lnTo>
                          <a:pt x="0" y="196"/>
                        </a:lnTo>
                        <a:lnTo>
                          <a:pt x="7" y="194"/>
                        </a:lnTo>
                        <a:lnTo>
                          <a:pt x="11" y="203"/>
                        </a:lnTo>
                        <a:lnTo>
                          <a:pt x="11" y="215"/>
                        </a:lnTo>
                        <a:lnTo>
                          <a:pt x="18" y="221"/>
                        </a:lnTo>
                        <a:lnTo>
                          <a:pt x="18" y="226"/>
                        </a:lnTo>
                        <a:lnTo>
                          <a:pt x="20" y="235"/>
                        </a:lnTo>
                        <a:lnTo>
                          <a:pt x="31" y="248"/>
                        </a:lnTo>
                        <a:lnTo>
                          <a:pt x="31" y="256"/>
                        </a:lnTo>
                        <a:lnTo>
                          <a:pt x="28" y="265"/>
                        </a:lnTo>
                        <a:lnTo>
                          <a:pt x="29" y="271"/>
                        </a:lnTo>
                        <a:lnTo>
                          <a:pt x="36" y="277"/>
                        </a:lnTo>
                        <a:lnTo>
                          <a:pt x="37" y="278"/>
                        </a:lnTo>
                        <a:lnTo>
                          <a:pt x="43" y="276"/>
                        </a:lnTo>
                        <a:lnTo>
                          <a:pt x="49" y="272"/>
                        </a:lnTo>
                        <a:lnTo>
                          <a:pt x="53" y="253"/>
                        </a:lnTo>
                        <a:lnTo>
                          <a:pt x="58" y="244"/>
                        </a:lnTo>
                        <a:lnTo>
                          <a:pt x="71" y="241"/>
                        </a:lnTo>
                        <a:lnTo>
                          <a:pt x="75" y="247"/>
                        </a:lnTo>
                        <a:lnTo>
                          <a:pt x="84" y="259"/>
                        </a:lnTo>
                        <a:lnTo>
                          <a:pt x="89" y="261"/>
                        </a:lnTo>
                        <a:lnTo>
                          <a:pt x="96" y="257"/>
                        </a:lnTo>
                        <a:lnTo>
                          <a:pt x="109" y="258"/>
                        </a:lnTo>
                        <a:lnTo>
                          <a:pt x="112" y="262"/>
                        </a:lnTo>
                        <a:lnTo>
                          <a:pt x="130" y="262"/>
                        </a:lnTo>
                        <a:lnTo>
                          <a:pt x="130" y="258"/>
                        </a:lnTo>
                        <a:lnTo>
                          <a:pt x="140" y="254"/>
                        </a:lnTo>
                        <a:lnTo>
                          <a:pt x="141" y="248"/>
                        </a:lnTo>
                        <a:lnTo>
                          <a:pt x="148" y="244"/>
                        </a:lnTo>
                        <a:lnTo>
                          <a:pt x="164" y="256"/>
                        </a:lnTo>
                        <a:lnTo>
                          <a:pt x="173" y="253"/>
                        </a:lnTo>
                        <a:lnTo>
                          <a:pt x="182" y="239"/>
                        </a:lnTo>
                        <a:lnTo>
                          <a:pt x="192" y="227"/>
                        </a:lnTo>
                        <a:lnTo>
                          <a:pt x="190" y="215"/>
                        </a:lnTo>
                        <a:lnTo>
                          <a:pt x="185" y="209"/>
                        </a:lnTo>
                        <a:lnTo>
                          <a:pt x="196" y="208"/>
                        </a:lnTo>
                        <a:lnTo>
                          <a:pt x="197" y="203"/>
                        </a:lnTo>
                        <a:lnTo>
                          <a:pt x="206" y="204"/>
                        </a:lnTo>
                        <a:lnTo>
                          <a:pt x="204" y="220"/>
                        </a:lnTo>
                        <a:lnTo>
                          <a:pt x="207" y="235"/>
                        </a:lnTo>
                        <a:lnTo>
                          <a:pt x="216" y="243"/>
                        </a:lnTo>
                        <a:lnTo>
                          <a:pt x="219" y="250"/>
                        </a:lnTo>
                        <a:lnTo>
                          <a:pt x="219" y="260"/>
                        </a:lnTo>
                        <a:lnTo>
                          <a:pt x="221" y="261"/>
                        </a:lnTo>
                        <a:lnTo>
                          <a:pt x="221" y="258"/>
                        </a:lnTo>
                        <a:lnTo>
                          <a:pt x="226" y="236"/>
                        </a:lnTo>
                        <a:lnTo>
                          <a:pt x="234" y="230"/>
                        </a:lnTo>
                        <a:lnTo>
                          <a:pt x="236" y="222"/>
                        </a:lnTo>
                        <a:lnTo>
                          <a:pt x="243" y="206"/>
                        </a:lnTo>
                        <a:lnTo>
                          <a:pt x="254" y="196"/>
                        </a:lnTo>
                        <a:lnTo>
                          <a:pt x="261" y="176"/>
                        </a:lnTo>
                        <a:lnTo>
                          <a:pt x="263" y="158"/>
                        </a:lnTo>
                        <a:lnTo>
                          <a:pt x="261" y="149"/>
                        </a:lnTo>
                        <a:lnTo>
                          <a:pt x="267" y="119"/>
                        </a:lnTo>
                        <a:lnTo>
                          <a:pt x="267" y="11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6" name="Google Shape;1056;p32"/>
                  <p:cNvSpPr/>
                  <p:nvPr/>
                </p:nvSpPr>
                <p:spPr>
                  <a:xfrm>
                    <a:off x="6922756" y="4002550"/>
                    <a:ext cx="366889" cy="317971"/>
                  </a:xfrm>
                  <a:custGeom>
                    <a:avLst/>
                    <a:gdLst/>
                    <a:ahLst/>
                    <a:cxnLst/>
                    <a:rect l="l" t="t" r="r" b="b"/>
                    <a:pathLst>
                      <a:path w="210" h="182" extrusionOk="0">
                        <a:moveTo>
                          <a:pt x="182" y="47"/>
                        </a:moveTo>
                        <a:lnTo>
                          <a:pt x="179" y="40"/>
                        </a:lnTo>
                        <a:lnTo>
                          <a:pt x="170" y="32"/>
                        </a:lnTo>
                        <a:lnTo>
                          <a:pt x="167" y="17"/>
                        </a:lnTo>
                        <a:lnTo>
                          <a:pt x="169" y="1"/>
                        </a:lnTo>
                        <a:lnTo>
                          <a:pt x="160" y="0"/>
                        </a:lnTo>
                        <a:lnTo>
                          <a:pt x="159" y="5"/>
                        </a:lnTo>
                        <a:lnTo>
                          <a:pt x="148" y="6"/>
                        </a:lnTo>
                        <a:lnTo>
                          <a:pt x="153" y="12"/>
                        </a:lnTo>
                        <a:lnTo>
                          <a:pt x="155" y="24"/>
                        </a:lnTo>
                        <a:lnTo>
                          <a:pt x="145" y="36"/>
                        </a:lnTo>
                        <a:lnTo>
                          <a:pt x="136" y="50"/>
                        </a:lnTo>
                        <a:lnTo>
                          <a:pt x="127" y="53"/>
                        </a:lnTo>
                        <a:lnTo>
                          <a:pt x="111" y="41"/>
                        </a:lnTo>
                        <a:lnTo>
                          <a:pt x="104" y="45"/>
                        </a:lnTo>
                        <a:lnTo>
                          <a:pt x="103" y="51"/>
                        </a:lnTo>
                        <a:lnTo>
                          <a:pt x="93" y="55"/>
                        </a:lnTo>
                        <a:lnTo>
                          <a:pt x="93" y="59"/>
                        </a:lnTo>
                        <a:lnTo>
                          <a:pt x="75" y="59"/>
                        </a:lnTo>
                        <a:lnTo>
                          <a:pt x="72" y="55"/>
                        </a:lnTo>
                        <a:lnTo>
                          <a:pt x="59" y="54"/>
                        </a:lnTo>
                        <a:lnTo>
                          <a:pt x="52" y="58"/>
                        </a:lnTo>
                        <a:lnTo>
                          <a:pt x="47" y="56"/>
                        </a:lnTo>
                        <a:lnTo>
                          <a:pt x="38" y="44"/>
                        </a:lnTo>
                        <a:lnTo>
                          <a:pt x="34" y="38"/>
                        </a:lnTo>
                        <a:lnTo>
                          <a:pt x="21" y="41"/>
                        </a:lnTo>
                        <a:lnTo>
                          <a:pt x="16" y="50"/>
                        </a:lnTo>
                        <a:lnTo>
                          <a:pt x="12" y="69"/>
                        </a:lnTo>
                        <a:lnTo>
                          <a:pt x="6" y="73"/>
                        </a:lnTo>
                        <a:lnTo>
                          <a:pt x="0" y="75"/>
                        </a:lnTo>
                        <a:lnTo>
                          <a:pt x="13" y="83"/>
                        </a:lnTo>
                        <a:lnTo>
                          <a:pt x="23" y="92"/>
                        </a:lnTo>
                        <a:lnTo>
                          <a:pt x="23" y="98"/>
                        </a:lnTo>
                        <a:lnTo>
                          <a:pt x="36" y="109"/>
                        </a:lnTo>
                        <a:lnTo>
                          <a:pt x="43" y="118"/>
                        </a:lnTo>
                        <a:lnTo>
                          <a:pt x="48" y="131"/>
                        </a:lnTo>
                        <a:lnTo>
                          <a:pt x="62" y="139"/>
                        </a:lnTo>
                        <a:lnTo>
                          <a:pt x="65" y="146"/>
                        </a:lnTo>
                        <a:lnTo>
                          <a:pt x="76" y="163"/>
                        </a:lnTo>
                        <a:lnTo>
                          <a:pt x="85" y="165"/>
                        </a:lnTo>
                        <a:lnTo>
                          <a:pt x="89" y="162"/>
                        </a:lnTo>
                        <a:lnTo>
                          <a:pt x="98" y="163"/>
                        </a:lnTo>
                        <a:lnTo>
                          <a:pt x="108" y="159"/>
                        </a:lnTo>
                        <a:lnTo>
                          <a:pt x="113" y="168"/>
                        </a:lnTo>
                        <a:lnTo>
                          <a:pt x="129" y="182"/>
                        </a:lnTo>
                        <a:lnTo>
                          <a:pt x="129" y="182"/>
                        </a:lnTo>
                        <a:lnTo>
                          <a:pt x="136" y="176"/>
                        </a:lnTo>
                        <a:lnTo>
                          <a:pt x="148" y="181"/>
                        </a:lnTo>
                        <a:lnTo>
                          <a:pt x="163" y="175"/>
                        </a:lnTo>
                        <a:lnTo>
                          <a:pt x="176" y="176"/>
                        </a:lnTo>
                        <a:lnTo>
                          <a:pt x="187" y="166"/>
                        </a:lnTo>
                        <a:lnTo>
                          <a:pt x="198" y="154"/>
                        </a:lnTo>
                        <a:lnTo>
                          <a:pt x="210" y="140"/>
                        </a:lnTo>
                        <a:lnTo>
                          <a:pt x="199" y="117"/>
                        </a:lnTo>
                        <a:lnTo>
                          <a:pt x="190" y="112"/>
                        </a:lnTo>
                        <a:lnTo>
                          <a:pt x="187" y="104"/>
                        </a:lnTo>
                        <a:lnTo>
                          <a:pt x="178" y="94"/>
                        </a:lnTo>
                        <a:lnTo>
                          <a:pt x="167" y="93"/>
                        </a:lnTo>
                        <a:lnTo>
                          <a:pt x="172" y="81"/>
                        </a:lnTo>
                        <a:lnTo>
                          <a:pt x="182" y="80"/>
                        </a:lnTo>
                        <a:lnTo>
                          <a:pt x="185" y="74"/>
                        </a:lnTo>
                        <a:lnTo>
                          <a:pt x="184" y="58"/>
                        </a:lnTo>
                        <a:lnTo>
                          <a:pt x="182" y="57"/>
                        </a:lnTo>
                        <a:lnTo>
                          <a:pt x="182" y="47"/>
                        </a:lnTo>
                        <a:lnTo>
                          <a:pt x="182" y="4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7" name="Google Shape;1057;p32"/>
                  <p:cNvSpPr/>
                  <p:nvPr/>
                </p:nvSpPr>
                <p:spPr>
                  <a:xfrm>
                    <a:off x="7107948" y="4484748"/>
                    <a:ext cx="338936" cy="387854"/>
                  </a:xfrm>
                  <a:custGeom>
                    <a:avLst/>
                    <a:gdLst/>
                    <a:ahLst/>
                    <a:cxnLst/>
                    <a:rect l="l" t="t" r="r" b="b"/>
                    <a:pathLst>
                      <a:path w="194" h="222" extrusionOk="0">
                        <a:moveTo>
                          <a:pt x="22" y="0"/>
                        </a:moveTo>
                        <a:lnTo>
                          <a:pt x="16" y="2"/>
                        </a:lnTo>
                        <a:lnTo>
                          <a:pt x="23" y="14"/>
                        </a:lnTo>
                        <a:lnTo>
                          <a:pt x="22" y="26"/>
                        </a:lnTo>
                        <a:lnTo>
                          <a:pt x="16" y="28"/>
                        </a:lnTo>
                        <a:lnTo>
                          <a:pt x="16" y="28"/>
                        </a:lnTo>
                        <a:lnTo>
                          <a:pt x="17" y="37"/>
                        </a:lnTo>
                        <a:lnTo>
                          <a:pt x="21" y="41"/>
                        </a:lnTo>
                        <a:lnTo>
                          <a:pt x="21" y="48"/>
                        </a:lnTo>
                        <a:lnTo>
                          <a:pt x="17" y="53"/>
                        </a:lnTo>
                        <a:lnTo>
                          <a:pt x="10" y="64"/>
                        </a:lnTo>
                        <a:lnTo>
                          <a:pt x="3" y="71"/>
                        </a:lnTo>
                        <a:lnTo>
                          <a:pt x="1" y="71"/>
                        </a:lnTo>
                        <a:lnTo>
                          <a:pt x="0" y="80"/>
                        </a:lnTo>
                        <a:lnTo>
                          <a:pt x="4" y="83"/>
                        </a:lnTo>
                        <a:lnTo>
                          <a:pt x="3" y="92"/>
                        </a:lnTo>
                        <a:lnTo>
                          <a:pt x="6" y="100"/>
                        </a:lnTo>
                        <a:lnTo>
                          <a:pt x="2" y="108"/>
                        </a:lnTo>
                        <a:lnTo>
                          <a:pt x="16" y="122"/>
                        </a:lnTo>
                        <a:lnTo>
                          <a:pt x="17" y="135"/>
                        </a:lnTo>
                        <a:lnTo>
                          <a:pt x="26" y="156"/>
                        </a:lnTo>
                        <a:lnTo>
                          <a:pt x="26" y="156"/>
                        </a:lnTo>
                        <a:lnTo>
                          <a:pt x="27" y="157"/>
                        </a:lnTo>
                        <a:lnTo>
                          <a:pt x="34" y="161"/>
                        </a:lnTo>
                        <a:lnTo>
                          <a:pt x="46" y="164"/>
                        </a:lnTo>
                        <a:lnTo>
                          <a:pt x="56" y="170"/>
                        </a:lnTo>
                        <a:lnTo>
                          <a:pt x="74" y="174"/>
                        </a:lnTo>
                        <a:lnTo>
                          <a:pt x="77" y="180"/>
                        </a:lnTo>
                        <a:lnTo>
                          <a:pt x="77" y="180"/>
                        </a:lnTo>
                        <a:lnTo>
                          <a:pt x="79" y="176"/>
                        </a:lnTo>
                        <a:lnTo>
                          <a:pt x="88" y="187"/>
                        </a:lnTo>
                        <a:lnTo>
                          <a:pt x="89" y="209"/>
                        </a:lnTo>
                        <a:lnTo>
                          <a:pt x="95" y="217"/>
                        </a:lnTo>
                        <a:lnTo>
                          <a:pt x="95" y="217"/>
                        </a:lnTo>
                        <a:lnTo>
                          <a:pt x="102" y="216"/>
                        </a:lnTo>
                        <a:lnTo>
                          <a:pt x="124" y="222"/>
                        </a:lnTo>
                        <a:lnTo>
                          <a:pt x="128" y="219"/>
                        </a:lnTo>
                        <a:lnTo>
                          <a:pt x="141" y="219"/>
                        </a:lnTo>
                        <a:lnTo>
                          <a:pt x="148" y="213"/>
                        </a:lnTo>
                        <a:lnTo>
                          <a:pt x="159" y="213"/>
                        </a:lnTo>
                        <a:lnTo>
                          <a:pt x="179" y="205"/>
                        </a:lnTo>
                        <a:lnTo>
                          <a:pt x="194" y="193"/>
                        </a:lnTo>
                        <a:lnTo>
                          <a:pt x="194" y="193"/>
                        </a:lnTo>
                        <a:lnTo>
                          <a:pt x="187" y="188"/>
                        </a:lnTo>
                        <a:lnTo>
                          <a:pt x="180" y="168"/>
                        </a:lnTo>
                        <a:lnTo>
                          <a:pt x="174" y="155"/>
                        </a:lnTo>
                        <a:lnTo>
                          <a:pt x="175" y="145"/>
                        </a:lnTo>
                        <a:lnTo>
                          <a:pt x="174" y="139"/>
                        </a:lnTo>
                        <a:lnTo>
                          <a:pt x="180" y="126"/>
                        </a:lnTo>
                        <a:lnTo>
                          <a:pt x="179" y="121"/>
                        </a:lnTo>
                        <a:lnTo>
                          <a:pt x="168" y="113"/>
                        </a:lnTo>
                        <a:lnTo>
                          <a:pt x="167" y="101"/>
                        </a:lnTo>
                        <a:lnTo>
                          <a:pt x="176" y="76"/>
                        </a:lnTo>
                        <a:lnTo>
                          <a:pt x="150" y="55"/>
                        </a:lnTo>
                        <a:lnTo>
                          <a:pt x="149" y="43"/>
                        </a:lnTo>
                        <a:lnTo>
                          <a:pt x="83" y="1"/>
                        </a:lnTo>
                        <a:lnTo>
                          <a:pt x="83" y="1"/>
                        </a:lnTo>
                        <a:lnTo>
                          <a:pt x="74" y="10"/>
                        </a:lnTo>
                        <a:lnTo>
                          <a:pt x="67" y="19"/>
                        </a:lnTo>
                        <a:lnTo>
                          <a:pt x="75" y="26"/>
                        </a:lnTo>
                        <a:lnTo>
                          <a:pt x="64" y="31"/>
                        </a:lnTo>
                        <a:lnTo>
                          <a:pt x="62" y="29"/>
                        </a:lnTo>
                        <a:lnTo>
                          <a:pt x="52" y="30"/>
                        </a:lnTo>
                        <a:lnTo>
                          <a:pt x="43" y="35"/>
                        </a:lnTo>
                        <a:lnTo>
                          <a:pt x="38" y="27"/>
                        </a:lnTo>
                        <a:lnTo>
                          <a:pt x="41" y="12"/>
                        </a:lnTo>
                        <a:lnTo>
                          <a:pt x="42" y="0"/>
                        </a:lnTo>
                        <a:lnTo>
                          <a:pt x="42" y="0"/>
                        </a:lnTo>
                        <a:lnTo>
                          <a:pt x="42" y="0"/>
                        </a:lnTo>
                        <a:lnTo>
                          <a:pt x="22" y="0"/>
                        </a:lnTo>
                        <a:lnTo>
                          <a:pt x="22"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8" name="Google Shape;1058;p32"/>
                  <p:cNvSpPr/>
                  <p:nvPr/>
                </p:nvSpPr>
                <p:spPr>
                  <a:xfrm>
                    <a:off x="7107948" y="4292568"/>
                    <a:ext cx="174709" cy="206157"/>
                  </a:xfrm>
                  <a:custGeom>
                    <a:avLst/>
                    <a:gdLst/>
                    <a:ahLst/>
                    <a:cxnLst/>
                    <a:rect l="l" t="t" r="r" b="b"/>
                    <a:pathLst>
                      <a:path w="100" h="118" extrusionOk="0">
                        <a:moveTo>
                          <a:pt x="81" y="0"/>
                        </a:moveTo>
                        <a:lnTo>
                          <a:pt x="70" y="10"/>
                        </a:lnTo>
                        <a:lnTo>
                          <a:pt x="57" y="9"/>
                        </a:lnTo>
                        <a:lnTo>
                          <a:pt x="42" y="15"/>
                        </a:lnTo>
                        <a:lnTo>
                          <a:pt x="30" y="10"/>
                        </a:lnTo>
                        <a:lnTo>
                          <a:pt x="23" y="16"/>
                        </a:lnTo>
                        <a:lnTo>
                          <a:pt x="23" y="16"/>
                        </a:lnTo>
                        <a:lnTo>
                          <a:pt x="22" y="40"/>
                        </a:lnTo>
                        <a:lnTo>
                          <a:pt x="29" y="42"/>
                        </a:lnTo>
                        <a:lnTo>
                          <a:pt x="24" y="50"/>
                        </a:lnTo>
                        <a:lnTo>
                          <a:pt x="16" y="55"/>
                        </a:lnTo>
                        <a:lnTo>
                          <a:pt x="10" y="66"/>
                        </a:lnTo>
                        <a:lnTo>
                          <a:pt x="6" y="76"/>
                        </a:lnTo>
                        <a:lnTo>
                          <a:pt x="5" y="93"/>
                        </a:lnTo>
                        <a:lnTo>
                          <a:pt x="0" y="101"/>
                        </a:lnTo>
                        <a:lnTo>
                          <a:pt x="0" y="116"/>
                        </a:lnTo>
                        <a:lnTo>
                          <a:pt x="5" y="118"/>
                        </a:lnTo>
                        <a:lnTo>
                          <a:pt x="16" y="112"/>
                        </a:lnTo>
                        <a:lnTo>
                          <a:pt x="22" y="110"/>
                        </a:lnTo>
                        <a:lnTo>
                          <a:pt x="42" y="110"/>
                        </a:lnTo>
                        <a:lnTo>
                          <a:pt x="42" y="110"/>
                        </a:lnTo>
                        <a:lnTo>
                          <a:pt x="41" y="101"/>
                        </a:lnTo>
                        <a:lnTo>
                          <a:pt x="50" y="89"/>
                        </a:lnTo>
                        <a:lnTo>
                          <a:pt x="61" y="87"/>
                        </a:lnTo>
                        <a:lnTo>
                          <a:pt x="69" y="82"/>
                        </a:lnTo>
                        <a:lnTo>
                          <a:pt x="78" y="86"/>
                        </a:lnTo>
                        <a:lnTo>
                          <a:pt x="79" y="87"/>
                        </a:lnTo>
                        <a:lnTo>
                          <a:pt x="79" y="86"/>
                        </a:lnTo>
                        <a:lnTo>
                          <a:pt x="85" y="78"/>
                        </a:lnTo>
                        <a:lnTo>
                          <a:pt x="93" y="64"/>
                        </a:lnTo>
                        <a:lnTo>
                          <a:pt x="100" y="49"/>
                        </a:lnTo>
                        <a:lnTo>
                          <a:pt x="92" y="25"/>
                        </a:lnTo>
                        <a:lnTo>
                          <a:pt x="89" y="15"/>
                        </a:lnTo>
                        <a:lnTo>
                          <a:pt x="81" y="0"/>
                        </a:lnTo>
                        <a:lnTo>
                          <a:pt x="8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9" name="Google Shape;1059;p32"/>
                  <p:cNvSpPr/>
                  <p:nvPr/>
                </p:nvSpPr>
                <p:spPr>
                  <a:xfrm>
                    <a:off x="7473090" y="4011285"/>
                    <a:ext cx="316224" cy="497922"/>
                  </a:xfrm>
                  <a:custGeom>
                    <a:avLst/>
                    <a:gdLst/>
                    <a:ahLst/>
                    <a:cxnLst/>
                    <a:rect l="l" t="t" r="r" b="b"/>
                    <a:pathLst>
                      <a:path w="181" h="285" extrusionOk="0">
                        <a:moveTo>
                          <a:pt x="54" y="32"/>
                        </a:moveTo>
                        <a:lnTo>
                          <a:pt x="46" y="23"/>
                        </a:lnTo>
                        <a:lnTo>
                          <a:pt x="42" y="15"/>
                        </a:lnTo>
                        <a:lnTo>
                          <a:pt x="36" y="11"/>
                        </a:lnTo>
                        <a:lnTo>
                          <a:pt x="29" y="22"/>
                        </a:lnTo>
                        <a:lnTo>
                          <a:pt x="26" y="30"/>
                        </a:lnTo>
                        <a:lnTo>
                          <a:pt x="33" y="41"/>
                        </a:lnTo>
                        <a:lnTo>
                          <a:pt x="40" y="51"/>
                        </a:lnTo>
                        <a:lnTo>
                          <a:pt x="47" y="58"/>
                        </a:lnTo>
                        <a:lnTo>
                          <a:pt x="107" y="83"/>
                        </a:lnTo>
                        <a:lnTo>
                          <a:pt x="123" y="83"/>
                        </a:lnTo>
                        <a:lnTo>
                          <a:pt x="73" y="145"/>
                        </a:lnTo>
                        <a:lnTo>
                          <a:pt x="48" y="146"/>
                        </a:lnTo>
                        <a:lnTo>
                          <a:pt x="33" y="161"/>
                        </a:lnTo>
                        <a:lnTo>
                          <a:pt x="21" y="161"/>
                        </a:lnTo>
                        <a:lnTo>
                          <a:pt x="16" y="168"/>
                        </a:lnTo>
                        <a:lnTo>
                          <a:pt x="0" y="191"/>
                        </a:lnTo>
                        <a:lnTo>
                          <a:pt x="1" y="267"/>
                        </a:lnTo>
                        <a:lnTo>
                          <a:pt x="11" y="285"/>
                        </a:lnTo>
                        <a:lnTo>
                          <a:pt x="16" y="280"/>
                        </a:lnTo>
                        <a:lnTo>
                          <a:pt x="20" y="269"/>
                        </a:lnTo>
                        <a:lnTo>
                          <a:pt x="40" y="243"/>
                        </a:lnTo>
                        <a:lnTo>
                          <a:pt x="57" y="228"/>
                        </a:lnTo>
                        <a:lnTo>
                          <a:pt x="84" y="207"/>
                        </a:lnTo>
                        <a:lnTo>
                          <a:pt x="103" y="190"/>
                        </a:lnTo>
                        <a:lnTo>
                          <a:pt x="124" y="162"/>
                        </a:lnTo>
                        <a:lnTo>
                          <a:pt x="139" y="139"/>
                        </a:lnTo>
                        <a:lnTo>
                          <a:pt x="154" y="108"/>
                        </a:lnTo>
                        <a:lnTo>
                          <a:pt x="165" y="81"/>
                        </a:lnTo>
                        <a:lnTo>
                          <a:pt x="173" y="58"/>
                        </a:lnTo>
                        <a:lnTo>
                          <a:pt x="177" y="36"/>
                        </a:lnTo>
                        <a:lnTo>
                          <a:pt x="180" y="28"/>
                        </a:lnTo>
                        <a:lnTo>
                          <a:pt x="180" y="17"/>
                        </a:lnTo>
                        <a:lnTo>
                          <a:pt x="181" y="5"/>
                        </a:lnTo>
                        <a:lnTo>
                          <a:pt x="180" y="0"/>
                        </a:lnTo>
                        <a:lnTo>
                          <a:pt x="174" y="0"/>
                        </a:lnTo>
                        <a:lnTo>
                          <a:pt x="165" y="7"/>
                        </a:lnTo>
                        <a:lnTo>
                          <a:pt x="156" y="9"/>
                        </a:lnTo>
                        <a:lnTo>
                          <a:pt x="147" y="12"/>
                        </a:lnTo>
                        <a:lnTo>
                          <a:pt x="142" y="12"/>
                        </a:lnTo>
                        <a:lnTo>
                          <a:pt x="142" y="12"/>
                        </a:lnTo>
                        <a:lnTo>
                          <a:pt x="131" y="13"/>
                        </a:lnTo>
                        <a:lnTo>
                          <a:pt x="125" y="17"/>
                        </a:lnTo>
                        <a:lnTo>
                          <a:pt x="116" y="18"/>
                        </a:lnTo>
                        <a:lnTo>
                          <a:pt x="100" y="24"/>
                        </a:lnTo>
                        <a:lnTo>
                          <a:pt x="80" y="27"/>
                        </a:lnTo>
                        <a:lnTo>
                          <a:pt x="63" y="32"/>
                        </a:lnTo>
                        <a:lnTo>
                          <a:pt x="54" y="32"/>
                        </a:lnTo>
                        <a:lnTo>
                          <a:pt x="54" y="3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0" name="Google Shape;1060;p32"/>
                  <p:cNvSpPr/>
                  <p:nvPr/>
                </p:nvSpPr>
                <p:spPr>
                  <a:xfrm>
                    <a:off x="7934322" y="4612285"/>
                    <a:ext cx="5242" cy="8736"/>
                  </a:xfrm>
                  <a:custGeom>
                    <a:avLst/>
                    <a:gdLst/>
                    <a:ahLst/>
                    <a:cxnLst/>
                    <a:rect l="l" t="t" r="r" b="b"/>
                    <a:pathLst>
                      <a:path w="3" h="5" extrusionOk="0">
                        <a:moveTo>
                          <a:pt x="3" y="3"/>
                        </a:moveTo>
                        <a:lnTo>
                          <a:pt x="1" y="0"/>
                        </a:lnTo>
                        <a:lnTo>
                          <a:pt x="0" y="1"/>
                        </a:lnTo>
                        <a:lnTo>
                          <a:pt x="0" y="2"/>
                        </a:lnTo>
                        <a:lnTo>
                          <a:pt x="1" y="3"/>
                        </a:lnTo>
                        <a:lnTo>
                          <a:pt x="2" y="4"/>
                        </a:lnTo>
                        <a:lnTo>
                          <a:pt x="3" y="5"/>
                        </a:lnTo>
                        <a:lnTo>
                          <a:pt x="3" y="3"/>
                        </a:lnTo>
                        <a:lnTo>
                          <a:pt x="3"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grpSp>
          <p:nvGrpSpPr>
            <p:cNvPr id="1061" name="Google Shape;1061;p32"/>
            <p:cNvGrpSpPr/>
            <p:nvPr/>
          </p:nvGrpSpPr>
          <p:grpSpPr>
            <a:xfrm>
              <a:off x="2885670" y="3383313"/>
              <a:ext cx="2463399" cy="3191936"/>
              <a:chOff x="2584728" y="3258290"/>
              <a:chExt cx="2463399" cy="3191936"/>
            </a:xfrm>
          </p:grpSpPr>
          <p:sp>
            <p:nvSpPr>
              <p:cNvPr id="1062" name="Google Shape;1062;p32"/>
              <p:cNvSpPr/>
              <p:nvPr/>
            </p:nvSpPr>
            <p:spPr>
              <a:xfrm>
                <a:off x="2584728" y="3258290"/>
                <a:ext cx="847340" cy="660401"/>
              </a:xfrm>
              <a:custGeom>
                <a:avLst/>
                <a:gdLst/>
                <a:ahLst/>
                <a:cxnLst/>
                <a:rect l="l" t="t" r="r" b="b"/>
                <a:pathLst>
                  <a:path w="485" h="378" extrusionOk="0">
                    <a:moveTo>
                      <a:pt x="308" y="144"/>
                    </a:moveTo>
                    <a:lnTo>
                      <a:pt x="296" y="139"/>
                    </a:lnTo>
                    <a:lnTo>
                      <a:pt x="283" y="132"/>
                    </a:lnTo>
                    <a:lnTo>
                      <a:pt x="281" y="122"/>
                    </a:lnTo>
                    <a:lnTo>
                      <a:pt x="280" y="108"/>
                    </a:lnTo>
                    <a:lnTo>
                      <a:pt x="272" y="96"/>
                    </a:lnTo>
                    <a:lnTo>
                      <a:pt x="269" y="84"/>
                    </a:lnTo>
                    <a:lnTo>
                      <a:pt x="264" y="70"/>
                    </a:lnTo>
                    <a:lnTo>
                      <a:pt x="253" y="61"/>
                    </a:lnTo>
                    <a:lnTo>
                      <a:pt x="239" y="62"/>
                    </a:lnTo>
                    <a:lnTo>
                      <a:pt x="224" y="78"/>
                    </a:lnTo>
                    <a:lnTo>
                      <a:pt x="210" y="72"/>
                    </a:lnTo>
                    <a:lnTo>
                      <a:pt x="203" y="66"/>
                    </a:lnTo>
                    <a:lnTo>
                      <a:pt x="202" y="54"/>
                    </a:lnTo>
                    <a:lnTo>
                      <a:pt x="199" y="43"/>
                    </a:lnTo>
                    <a:lnTo>
                      <a:pt x="191" y="34"/>
                    </a:lnTo>
                    <a:lnTo>
                      <a:pt x="185" y="28"/>
                    </a:lnTo>
                    <a:lnTo>
                      <a:pt x="180" y="21"/>
                    </a:lnTo>
                    <a:lnTo>
                      <a:pt x="150" y="21"/>
                    </a:lnTo>
                    <a:lnTo>
                      <a:pt x="147" y="29"/>
                    </a:lnTo>
                    <a:lnTo>
                      <a:pt x="133" y="29"/>
                    </a:lnTo>
                    <a:lnTo>
                      <a:pt x="98" y="29"/>
                    </a:lnTo>
                    <a:lnTo>
                      <a:pt x="63" y="15"/>
                    </a:lnTo>
                    <a:lnTo>
                      <a:pt x="40" y="5"/>
                    </a:lnTo>
                    <a:lnTo>
                      <a:pt x="44" y="0"/>
                    </a:lnTo>
                    <a:lnTo>
                      <a:pt x="20" y="3"/>
                    </a:lnTo>
                    <a:lnTo>
                      <a:pt x="0" y="4"/>
                    </a:lnTo>
                    <a:lnTo>
                      <a:pt x="1" y="23"/>
                    </a:lnTo>
                    <a:lnTo>
                      <a:pt x="3" y="39"/>
                    </a:lnTo>
                    <a:lnTo>
                      <a:pt x="5" y="53"/>
                    </a:lnTo>
                    <a:lnTo>
                      <a:pt x="8" y="66"/>
                    </a:lnTo>
                    <a:lnTo>
                      <a:pt x="16" y="72"/>
                    </a:lnTo>
                    <a:lnTo>
                      <a:pt x="26" y="86"/>
                    </a:lnTo>
                    <a:lnTo>
                      <a:pt x="22" y="96"/>
                    </a:lnTo>
                    <a:lnTo>
                      <a:pt x="14" y="104"/>
                    </a:lnTo>
                    <a:lnTo>
                      <a:pt x="7" y="103"/>
                    </a:lnTo>
                    <a:lnTo>
                      <a:pt x="5" y="104"/>
                    </a:lnTo>
                    <a:lnTo>
                      <a:pt x="12" y="116"/>
                    </a:lnTo>
                    <a:lnTo>
                      <a:pt x="22" y="121"/>
                    </a:lnTo>
                    <a:lnTo>
                      <a:pt x="25" y="127"/>
                    </a:lnTo>
                    <a:lnTo>
                      <a:pt x="28" y="124"/>
                    </a:lnTo>
                    <a:lnTo>
                      <a:pt x="38" y="133"/>
                    </a:lnTo>
                    <a:lnTo>
                      <a:pt x="45" y="140"/>
                    </a:lnTo>
                    <a:lnTo>
                      <a:pt x="45" y="151"/>
                    </a:lnTo>
                    <a:lnTo>
                      <a:pt x="42" y="166"/>
                    </a:lnTo>
                    <a:lnTo>
                      <a:pt x="50" y="171"/>
                    </a:lnTo>
                    <a:lnTo>
                      <a:pt x="60" y="182"/>
                    </a:lnTo>
                    <a:lnTo>
                      <a:pt x="70" y="194"/>
                    </a:lnTo>
                    <a:lnTo>
                      <a:pt x="72" y="206"/>
                    </a:lnTo>
                    <a:lnTo>
                      <a:pt x="75" y="206"/>
                    </a:lnTo>
                    <a:lnTo>
                      <a:pt x="84" y="199"/>
                    </a:lnTo>
                    <a:lnTo>
                      <a:pt x="86" y="195"/>
                    </a:lnTo>
                    <a:lnTo>
                      <a:pt x="81" y="185"/>
                    </a:lnTo>
                    <a:lnTo>
                      <a:pt x="75" y="176"/>
                    </a:lnTo>
                    <a:lnTo>
                      <a:pt x="67" y="175"/>
                    </a:lnTo>
                    <a:lnTo>
                      <a:pt x="68" y="164"/>
                    </a:lnTo>
                    <a:lnTo>
                      <a:pt x="65" y="155"/>
                    </a:lnTo>
                    <a:lnTo>
                      <a:pt x="62" y="146"/>
                    </a:lnTo>
                    <a:lnTo>
                      <a:pt x="60" y="126"/>
                    </a:lnTo>
                    <a:lnTo>
                      <a:pt x="52" y="116"/>
                    </a:lnTo>
                    <a:lnTo>
                      <a:pt x="50" y="108"/>
                    </a:lnTo>
                    <a:lnTo>
                      <a:pt x="46" y="103"/>
                    </a:lnTo>
                    <a:lnTo>
                      <a:pt x="46" y="89"/>
                    </a:lnTo>
                    <a:lnTo>
                      <a:pt x="43" y="90"/>
                    </a:lnTo>
                    <a:lnTo>
                      <a:pt x="43" y="83"/>
                    </a:lnTo>
                    <a:lnTo>
                      <a:pt x="40" y="81"/>
                    </a:lnTo>
                    <a:lnTo>
                      <a:pt x="39" y="76"/>
                    </a:lnTo>
                    <a:lnTo>
                      <a:pt x="30" y="62"/>
                    </a:lnTo>
                    <a:lnTo>
                      <a:pt x="26" y="54"/>
                    </a:lnTo>
                    <a:lnTo>
                      <a:pt x="30" y="38"/>
                    </a:lnTo>
                    <a:lnTo>
                      <a:pt x="30" y="28"/>
                    </a:lnTo>
                    <a:lnTo>
                      <a:pt x="36" y="20"/>
                    </a:lnTo>
                    <a:lnTo>
                      <a:pt x="44" y="25"/>
                    </a:lnTo>
                    <a:lnTo>
                      <a:pt x="50" y="25"/>
                    </a:lnTo>
                    <a:lnTo>
                      <a:pt x="60" y="33"/>
                    </a:lnTo>
                    <a:lnTo>
                      <a:pt x="57" y="40"/>
                    </a:lnTo>
                    <a:lnTo>
                      <a:pt x="58" y="57"/>
                    </a:lnTo>
                    <a:lnTo>
                      <a:pt x="63" y="72"/>
                    </a:lnTo>
                    <a:lnTo>
                      <a:pt x="62" y="78"/>
                    </a:lnTo>
                    <a:lnTo>
                      <a:pt x="68" y="88"/>
                    </a:lnTo>
                    <a:lnTo>
                      <a:pt x="75" y="100"/>
                    </a:lnTo>
                    <a:lnTo>
                      <a:pt x="84" y="101"/>
                    </a:lnTo>
                    <a:lnTo>
                      <a:pt x="85" y="116"/>
                    </a:lnTo>
                    <a:lnTo>
                      <a:pt x="93" y="126"/>
                    </a:lnTo>
                    <a:lnTo>
                      <a:pt x="101" y="131"/>
                    </a:lnTo>
                    <a:lnTo>
                      <a:pt x="95" y="144"/>
                    </a:lnTo>
                    <a:lnTo>
                      <a:pt x="97" y="149"/>
                    </a:lnTo>
                    <a:lnTo>
                      <a:pt x="111" y="157"/>
                    </a:lnTo>
                    <a:lnTo>
                      <a:pt x="117" y="170"/>
                    </a:lnTo>
                    <a:lnTo>
                      <a:pt x="132" y="186"/>
                    </a:lnTo>
                    <a:lnTo>
                      <a:pt x="144" y="207"/>
                    </a:lnTo>
                    <a:lnTo>
                      <a:pt x="148" y="218"/>
                    </a:lnTo>
                    <a:lnTo>
                      <a:pt x="148" y="226"/>
                    </a:lnTo>
                    <a:lnTo>
                      <a:pt x="153" y="235"/>
                    </a:lnTo>
                    <a:lnTo>
                      <a:pt x="152" y="243"/>
                    </a:lnTo>
                    <a:lnTo>
                      <a:pt x="147" y="248"/>
                    </a:lnTo>
                    <a:lnTo>
                      <a:pt x="148" y="254"/>
                    </a:lnTo>
                    <a:lnTo>
                      <a:pt x="141" y="256"/>
                    </a:lnTo>
                    <a:lnTo>
                      <a:pt x="144" y="266"/>
                    </a:lnTo>
                    <a:lnTo>
                      <a:pt x="151" y="279"/>
                    </a:lnTo>
                    <a:lnTo>
                      <a:pt x="168" y="291"/>
                    </a:lnTo>
                    <a:lnTo>
                      <a:pt x="175" y="300"/>
                    </a:lnTo>
                    <a:lnTo>
                      <a:pt x="192" y="307"/>
                    </a:lnTo>
                    <a:lnTo>
                      <a:pt x="202" y="308"/>
                    </a:lnTo>
                    <a:lnTo>
                      <a:pt x="206" y="314"/>
                    </a:lnTo>
                    <a:lnTo>
                      <a:pt x="220" y="323"/>
                    </a:lnTo>
                    <a:lnTo>
                      <a:pt x="239" y="333"/>
                    </a:lnTo>
                    <a:lnTo>
                      <a:pt x="252" y="336"/>
                    </a:lnTo>
                    <a:lnTo>
                      <a:pt x="268" y="346"/>
                    </a:lnTo>
                    <a:lnTo>
                      <a:pt x="281" y="350"/>
                    </a:lnTo>
                    <a:lnTo>
                      <a:pt x="293" y="355"/>
                    </a:lnTo>
                    <a:lnTo>
                      <a:pt x="302" y="353"/>
                    </a:lnTo>
                    <a:lnTo>
                      <a:pt x="318" y="345"/>
                    </a:lnTo>
                    <a:lnTo>
                      <a:pt x="328" y="344"/>
                    </a:lnTo>
                    <a:lnTo>
                      <a:pt x="343" y="349"/>
                    </a:lnTo>
                    <a:lnTo>
                      <a:pt x="351" y="356"/>
                    </a:lnTo>
                    <a:lnTo>
                      <a:pt x="369" y="378"/>
                    </a:lnTo>
                    <a:lnTo>
                      <a:pt x="370" y="372"/>
                    </a:lnTo>
                    <a:lnTo>
                      <a:pt x="373" y="367"/>
                    </a:lnTo>
                    <a:lnTo>
                      <a:pt x="371" y="363"/>
                    </a:lnTo>
                    <a:lnTo>
                      <a:pt x="381" y="346"/>
                    </a:lnTo>
                    <a:lnTo>
                      <a:pt x="405" y="346"/>
                    </a:lnTo>
                    <a:lnTo>
                      <a:pt x="406" y="340"/>
                    </a:lnTo>
                    <a:lnTo>
                      <a:pt x="404" y="338"/>
                    </a:lnTo>
                    <a:lnTo>
                      <a:pt x="402" y="334"/>
                    </a:lnTo>
                    <a:lnTo>
                      <a:pt x="395" y="329"/>
                    </a:lnTo>
                    <a:lnTo>
                      <a:pt x="390" y="322"/>
                    </a:lnTo>
                    <a:lnTo>
                      <a:pt x="398" y="322"/>
                    </a:lnTo>
                    <a:lnTo>
                      <a:pt x="399" y="310"/>
                    </a:lnTo>
                    <a:lnTo>
                      <a:pt x="416" y="310"/>
                    </a:lnTo>
                    <a:lnTo>
                      <a:pt x="433" y="310"/>
                    </a:lnTo>
                    <a:lnTo>
                      <a:pt x="433" y="307"/>
                    </a:lnTo>
                    <a:lnTo>
                      <a:pt x="436" y="306"/>
                    </a:lnTo>
                    <a:lnTo>
                      <a:pt x="439" y="309"/>
                    </a:lnTo>
                    <a:lnTo>
                      <a:pt x="447" y="296"/>
                    </a:lnTo>
                    <a:lnTo>
                      <a:pt x="450" y="296"/>
                    </a:lnTo>
                    <a:lnTo>
                      <a:pt x="454" y="296"/>
                    </a:lnTo>
                    <a:lnTo>
                      <a:pt x="458" y="301"/>
                    </a:lnTo>
                    <a:lnTo>
                      <a:pt x="465" y="285"/>
                    </a:lnTo>
                    <a:lnTo>
                      <a:pt x="468" y="276"/>
                    </a:lnTo>
                    <a:lnTo>
                      <a:pt x="465" y="272"/>
                    </a:lnTo>
                    <a:lnTo>
                      <a:pt x="471" y="259"/>
                    </a:lnTo>
                    <a:lnTo>
                      <a:pt x="483" y="247"/>
                    </a:lnTo>
                    <a:lnTo>
                      <a:pt x="485" y="237"/>
                    </a:lnTo>
                    <a:lnTo>
                      <a:pt x="481" y="232"/>
                    </a:lnTo>
                    <a:lnTo>
                      <a:pt x="470" y="234"/>
                    </a:lnTo>
                    <a:lnTo>
                      <a:pt x="454" y="234"/>
                    </a:lnTo>
                    <a:lnTo>
                      <a:pt x="434" y="239"/>
                    </a:lnTo>
                    <a:lnTo>
                      <a:pt x="421" y="244"/>
                    </a:lnTo>
                    <a:lnTo>
                      <a:pt x="417" y="250"/>
                    </a:lnTo>
                    <a:lnTo>
                      <a:pt x="414" y="268"/>
                    </a:lnTo>
                    <a:lnTo>
                      <a:pt x="408" y="280"/>
                    </a:lnTo>
                    <a:lnTo>
                      <a:pt x="395" y="288"/>
                    </a:lnTo>
                    <a:lnTo>
                      <a:pt x="383" y="292"/>
                    </a:lnTo>
                    <a:lnTo>
                      <a:pt x="369" y="295"/>
                    </a:lnTo>
                    <a:lnTo>
                      <a:pt x="355" y="297"/>
                    </a:lnTo>
                    <a:lnTo>
                      <a:pt x="338" y="303"/>
                    </a:lnTo>
                    <a:lnTo>
                      <a:pt x="332" y="295"/>
                    </a:lnTo>
                    <a:lnTo>
                      <a:pt x="314" y="289"/>
                    </a:lnTo>
                    <a:lnTo>
                      <a:pt x="308" y="279"/>
                    </a:lnTo>
                    <a:lnTo>
                      <a:pt x="306" y="267"/>
                    </a:lnTo>
                    <a:lnTo>
                      <a:pt x="296" y="252"/>
                    </a:lnTo>
                    <a:lnTo>
                      <a:pt x="295" y="235"/>
                    </a:lnTo>
                    <a:lnTo>
                      <a:pt x="291" y="225"/>
                    </a:lnTo>
                    <a:lnTo>
                      <a:pt x="289" y="214"/>
                    </a:lnTo>
                    <a:lnTo>
                      <a:pt x="293" y="204"/>
                    </a:lnTo>
                    <a:lnTo>
                      <a:pt x="298" y="176"/>
                    </a:lnTo>
                    <a:lnTo>
                      <a:pt x="304" y="161"/>
                    </a:lnTo>
                    <a:lnTo>
                      <a:pt x="315" y="143"/>
                    </a:lnTo>
                    <a:lnTo>
                      <a:pt x="308" y="144"/>
                    </a:lnTo>
                    <a:lnTo>
                      <a:pt x="308" y="14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63" name="Google Shape;1063;p32"/>
              <p:cNvGrpSpPr/>
              <p:nvPr/>
            </p:nvGrpSpPr>
            <p:grpSpPr>
              <a:xfrm>
                <a:off x="3229405" y="3604214"/>
                <a:ext cx="1818722" cy="2846012"/>
                <a:chOff x="3229405" y="3604214"/>
                <a:chExt cx="1818722" cy="2846012"/>
              </a:xfrm>
            </p:grpSpPr>
            <p:sp>
              <p:nvSpPr>
                <p:cNvPr id="1064" name="Google Shape;1064;p32"/>
                <p:cNvSpPr/>
                <p:nvPr/>
              </p:nvSpPr>
              <p:spPr>
                <a:xfrm>
                  <a:off x="3998125" y="5239491"/>
                  <a:ext cx="494427" cy="1198505"/>
                </a:xfrm>
                <a:custGeom>
                  <a:avLst/>
                  <a:gdLst/>
                  <a:ahLst/>
                  <a:cxnLst/>
                  <a:rect l="l" t="t" r="r" b="b"/>
                  <a:pathLst>
                    <a:path w="283" h="686" extrusionOk="0">
                      <a:moveTo>
                        <a:pt x="235" y="685"/>
                      </a:moveTo>
                      <a:lnTo>
                        <a:pt x="238" y="675"/>
                      </a:lnTo>
                      <a:lnTo>
                        <a:pt x="214" y="670"/>
                      </a:lnTo>
                      <a:lnTo>
                        <a:pt x="189" y="659"/>
                      </a:lnTo>
                      <a:lnTo>
                        <a:pt x="175" y="644"/>
                      </a:lnTo>
                      <a:lnTo>
                        <a:pt x="165" y="634"/>
                      </a:lnTo>
                      <a:lnTo>
                        <a:pt x="184" y="678"/>
                      </a:lnTo>
                      <a:lnTo>
                        <a:pt x="201" y="678"/>
                      </a:lnTo>
                      <a:lnTo>
                        <a:pt x="210" y="679"/>
                      </a:lnTo>
                      <a:lnTo>
                        <a:pt x="221" y="686"/>
                      </a:lnTo>
                      <a:lnTo>
                        <a:pt x="235" y="685"/>
                      </a:lnTo>
                      <a:lnTo>
                        <a:pt x="235" y="685"/>
                      </a:lnTo>
                      <a:close/>
                      <a:moveTo>
                        <a:pt x="70" y="5"/>
                      </a:moveTo>
                      <a:lnTo>
                        <a:pt x="46" y="0"/>
                      </a:lnTo>
                      <a:lnTo>
                        <a:pt x="33" y="19"/>
                      </a:lnTo>
                      <a:lnTo>
                        <a:pt x="36" y="24"/>
                      </a:lnTo>
                      <a:lnTo>
                        <a:pt x="32" y="46"/>
                      </a:lnTo>
                      <a:lnTo>
                        <a:pt x="14" y="56"/>
                      </a:lnTo>
                      <a:lnTo>
                        <a:pt x="19" y="91"/>
                      </a:lnTo>
                      <a:lnTo>
                        <a:pt x="16" y="97"/>
                      </a:lnTo>
                      <a:lnTo>
                        <a:pt x="23" y="105"/>
                      </a:lnTo>
                      <a:lnTo>
                        <a:pt x="12" y="118"/>
                      </a:lnTo>
                      <a:lnTo>
                        <a:pt x="4" y="138"/>
                      </a:lnTo>
                      <a:lnTo>
                        <a:pt x="1" y="157"/>
                      </a:lnTo>
                      <a:lnTo>
                        <a:pt x="6" y="177"/>
                      </a:lnTo>
                      <a:lnTo>
                        <a:pt x="0" y="198"/>
                      </a:lnTo>
                      <a:lnTo>
                        <a:pt x="16" y="234"/>
                      </a:lnTo>
                      <a:lnTo>
                        <a:pt x="21" y="238"/>
                      </a:lnTo>
                      <a:lnTo>
                        <a:pt x="25" y="257"/>
                      </a:lnTo>
                      <a:lnTo>
                        <a:pt x="20" y="277"/>
                      </a:lnTo>
                      <a:lnTo>
                        <a:pt x="25" y="295"/>
                      </a:lnTo>
                      <a:lnTo>
                        <a:pt x="15" y="309"/>
                      </a:lnTo>
                      <a:lnTo>
                        <a:pt x="20" y="328"/>
                      </a:lnTo>
                      <a:lnTo>
                        <a:pt x="31" y="349"/>
                      </a:lnTo>
                      <a:lnTo>
                        <a:pt x="23" y="357"/>
                      </a:lnTo>
                      <a:lnTo>
                        <a:pt x="24" y="375"/>
                      </a:lnTo>
                      <a:lnTo>
                        <a:pt x="26" y="396"/>
                      </a:lnTo>
                      <a:lnTo>
                        <a:pt x="37" y="421"/>
                      </a:lnTo>
                      <a:lnTo>
                        <a:pt x="31" y="425"/>
                      </a:lnTo>
                      <a:lnTo>
                        <a:pt x="43" y="448"/>
                      </a:lnTo>
                      <a:lnTo>
                        <a:pt x="53" y="456"/>
                      </a:lnTo>
                      <a:lnTo>
                        <a:pt x="51" y="464"/>
                      </a:lnTo>
                      <a:lnTo>
                        <a:pt x="60" y="469"/>
                      </a:lnTo>
                      <a:lnTo>
                        <a:pt x="64" y="476"/>
                      </a:lnTo>
                      <a:lnTo>
                        <a:pt x="58" y="480"/>
                      </a:lnTo>
                      <a:lnTo>
                        <a:pt x="64" y="492"/>
                      </a:lnTo>
                      <a:lnTo>
                        <a:pt x="68" y="518"/>
                      </a:lnTo>
                      <a:lnTo>
                        <a:pt x="65" y="536"/>
                      </a:lnTo>
                      <a:lnTo>
                        <a:pt x="71" y="546"/>
                      </a:lnTo>
                      <a:lnTo>
                        <a:pt x="71" y="559"/>
                      </a:lnTo>
                      <a:lnTo>
                        <a:pt x="62" y="568"/>
                      </a:lnTo>
                      <a:lnTo>
                        <a:pt x="72" y="590"/>
                      </a:lnTo>
                      <a:lnTo>
                        <a:pt x="81" y="597"/>
                      </a:lnTo>
                      <a:lnTo>
                        <a:pt x="91" y="595"/>
                      </a:lnTo>
                      <a:lnTo>
                        <a:pt x="97" y="610"/>
                      </a:lnTo>
                      <a:lnTo>
                        <a:pt x="108" y="622"/>
                      </a:lnTo>
                      <a:lnTo>
                        <a:pt x="147" y="625"/>
                      </a:lnTo>
                      <a:lnTo>
                        <a:pt x="163" y="627"/>
                      </a:lnTo>
                      <a:lnTo>
                        <a:pt x="170" y="629"/>
                      </a:lnTo>
                      <a:lnTo>
                        <a:pt x="155" y="617"/>
                      </a:lnTo>
                      <a:lnTo>
                        <a:pt x="141" y="597"/>
                      </a:lnTo>
                      <a:lnTo>
                        <a:pt x="144" y="587"/>
                      </a:lnTo>
                      <a:lnTo>
                        <a:pt x="156" y="579"/>
                      </a:lnTo>
                      <a:lnTo>
                        <a:pt x="158" y="555"/>
                      </a:lnTo>
                      <a:lnTo>
                        <a:pt x="173" y="544"/>
                      </a:lnTo>
                      <a:lnTo>
                        <a:pt x="172" y="526"/>
                      </a:lnTo>
                      <a:lnTo>
                        <a:pt x="155" y="521"/>
                      </a:lnTo>
                      <a:lnTo>
                        <a:pt x="134" y="507"/>
                      </a:lnTo>
                      <a:lnTo>
                        <a:pt x="134" y="491"/>
                      </a:lnTo>
                      <a:lnTo>
                        <a:pt x="143" y="481"/>
                      </a:lnTo>
                      <a:lnTo>
                        <a:pt x="159" y="481"/>
                      </a:lnTo>
                      <a:lnTo>
                        <a:pt x="160" y="470"/>
                      </a:lnTo>
                      <a:lnTo>
                        <a:pt x="156" y="450"/>
                      </a:lnTo>
                      <a:lnTo>
                        <a:pt x="165" y="437"/>
                      </a:lnTo>
                      <a:lnTo>
                        <a:pt x="178" y="431"/>
                      </a:lnTo>
                      <a:lnTo>
                        <a:pt x="170" y="421"/>
                      </a:lnTo>
                      <a:lnTo>
                        <a:pt x="163" y="427"/>
                      </a:lnTo>
                      <a:lnTo>
                        <a:pt x="150" y="421"/>
                      </a:lnTo>
                      <a:lnTo>
                        <a:pt x="142" y="401"/>
                      </a:lnTo>
                      <a:lnTo>
                        <a:pt x="147" y="396"/>
                      </a:lnTo>
                      <a:lnTo>
                        <a:pt x="165" y="403"/>
                      </a:lnTo>
                      <a:lnTo>
                        <a:pt x="181" y="400"/>
                      </a:lnTo>
                      <a:lnTo>
                        <a:pt x="189" y="393"/>
                      </a:lnTo>
                      <a:lnTo>
                        <a:pt x="184" y="383"/>
                      </a:lnTo>
                      <a:lnTo>
                        <a:pt x="183" y="367"/>
                      </a:lnTo>
                      <a:lnTo>
                        <a:pt x="177" y="355"/>
                      </a:lnTo>
                      <a:lnTo>
                        <a:pt x="196" y="357"/>
                      </a:lnTo>
                      <a:lnTo>
                        <a:pt x="229" y="352"/>
                      </a:lnTo>
                      <a:lnTo>
                        <a:pt x="252" y="341"/>
                      </a:lnTo>
                      <a:lnTo>
                        <a:pt x="262" y="314"/>
                      </a:lnTo>
                      <a:lnTo>
                        <a:pt x="261" y="304"/>
                      </a:lnTo>
                      <a:lnTo>
                        <a:pt x="249" y="295"/>
                      </a:lnTo>
                      <a:lnTo>
                        <a:pt x="248" y="280"/>
                      </a:lnTo>
                      <a:lnTo>
                        <a:pt x="223" y="262"/>
                      </a:lnTo>
                      <a:lnTo>
                        <a:pt x="222" y="251"/>
                      </a:lnTo>
                      <a:lnTo>
                        <a:pt x="221" y="238"/>
                      </a:lnTo>
                      <a:lnTo>
                        <a:pt x="223" y="233"/>
                      </a:lnTo>
                      <a:lnTo>
                        <a:pt x="220" y="212"/>
                      </a:lnTo>
                      <a:lnTo>
                        <a:pt x="221" y="191"/>
                      </a:lnTo>
                      <a:lnTo>
                        <a:pt x="222" y="175"/>
                      </a:lnTo>
                      <a:lnTo>
                        <a:pt x="242" y="146"/>
                      </a:lnTo>
                      <a:lnTo>
                        <a:pt x="259" y="126"/>
                      </a:lnTo>
                      <a:lnTo>
                        <a:pt x="270" y="117"/>
                      </a:lnTo>
                      <a:lnTo>
                        <a:pt x="283" y="106"/>
                      </a:lnTo>
                      <a:lnTo>
                        <a:pt x="282" y="90"/>
                      </a:lnTo>
                      <a:lnTo>
                        <a:pt x="272" y="78"/>
                      </a:lnTo>
                      <a:lnTo>
                        <a:pt x="263" y="81"/>
                      </a:lnTo>
                      <a:lnTo>
                        <a:pt x="262" y="100"/>
                      </a:lnTo>
                      <a:lnTo>
                        <a:pt x="248" y="116"/>
                      </a:lnTo>
                      <a:lnTo>
                        <a:pt x="234" y="119"/>
                      </a:lnTo>
                      <a:lnTo>
                        <a:pt x="214" y="116"/>
                      </a:lnTo>
                      <a:lnTo>
                        <a:pt x="196" y="110"/>
                      </a:lnTo>
                      <a:lnTo>
                        <a:pt x="209" y="79"/>
                      </a:lnTo>
                      <a:lnTo>
                        <a:pt x="206" y="69"/>
                      </a:lnTo>
                      <a:lnTo>
                        <a:pt x="186" y="61"/>
                      </a:lnTo>
                      <a:lnTo>
                        <a:pt x="163" y="46"/>
                      </a:lnTo>
                      <a:lnTo>
                        <a:pt x="148" y="43"/>
                      </a:lnTo>
                      <a:lnTo>
                        <a:pt x="112" y="9"/>
                      </a:lnTo>
                      <a:lnTo>
                        <a:pt x="108" y="5"/>
                      </a:lnTo>
                      <a:lnTo>
                        <a:pt x="88" y="4"/>
                      </a:lnTo>
                      <a:lnTo>
                        <a:pt x="82" y="20"/>
                      </a:lnTo>
                      <a:lnTo>
                        <a:pt x="70" y="5"/>
                      </a:lnTo>
                      <a:lnTo>
                        <a:pt x="70"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5" name="Google Shape;1065;p32"/>
                <p:cNvSpPr/>
                <p:nvPr/>
              </p:nvSpPr>
              <p:spPr>
                <a:xfrm>
                  <a:off x="3330737" y="3775429"/>
                  <a:ext cx="45424" cy="94343"/>
                </a:xfrm>
                <a:custGeom>
                  <a:avLst/>
                  <a:gdLst/>
                  <a:ahLst/>
                  <a:cxnLst/>
                  <a:rect l="l" t="t" r="r" b="b"/>
                  <a:pathLst>
                    <a:path w="26" h="54" extrusionOk="0">
                      <a:moveTo>
                        <a:pt x="5" y="54"/>
                      </a:moveTo>
                      <a:lnTo>
                        <a:pt x="10" y="47"/>
                      </a:lnTo>
                      <a:lnTo>
                        <a:pt x="13" y="46"/>
                      </a:lnTo>
                      <a:lnTo>
                        <a:pt x="17" y="41"/>
                      </a:lnTo>
                      <a:lnTo>
                        <a:pt x="20" y="30"/>
                      </a:lnTo>
                      <a:lnTo>
                        <a:pt x="19" y="28"/>
                      </a:lnTo>
                      <a:lnTo>
                        <a:pt x="23" y="21"/>
                      </a:lnTo>
                      <a:lnTo>
                        <a:pt x="21" y="18"/>
                      </a:lnTo>
                      <a:lnTo>
                        <a:pt x="26" y="9"/>
                      </a:lnTo>
                      <a:lnTo>
                        <a:pt x="26" y="3"/>
                      </a:lnTo>
                      <a:lnTo>
                        <a:pt x="23" y="3"/>
                      </a:lnTo>
                      <a:lnTo>
                        <a:pt x="23" y="0"/>
                      </a:lnTo>
                      <a:lnTo>
                        <a:pt x="20" y="0"/>
                      </a:lnTo>
                      <a:lnTo>
                        <a:pt x="12" y="13"/>
                      </a:lnTo>
                      <a:lnTo>
                        <a:pt x="9" y="10"/>
                      </a:lnTo>
                      <a:lnTo>
                        <a:pt x="6" y="11"/>
                      </a:lnTo>
                      <a:lnTo>
                        <a:pt x="6" y="14"/>
                      </a:lnTo>
                      <a:lnTo>
                        <a:pt x="4" y="31"/>
                      </a:lnTo>
                      <a:lnTo>
                        <a:pt x="0" y="54"/>
                      </a:lnTo>
                      <a:lnTo>
                        <a:pt x="5" y="54"/>
                      </a:lnTo>
                      <a:lnTo>
                        <a:pt x="5" y="5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6" name="Google Shape;1066;p32"/>
                <p:cNvSpPr/>
                <p:nvPr/>
              </p:nvSpPr>
              <p:spPr>
                <a:xfrm>
                  <a:off x="3942219" y="4800971"/>
                  <a:ext cx="400084" cy="476956"/>
                </a:xfrm>
                <a:custGeom>
                  <a:avLst/>
                  <a:gdLst/>
                  <a:ahLst/>
                  <a:cxnLst/>
                  <a:rect l="l" t="t" r="r" b="b"/>
                  <a:pathLst>
                    <a:path w="229" h="273" extrusionOk="0">
                      <a:moveTo>
                        <a:pt x="221" y="217"/>
                      </a:moveTo>
                      <a:lnTo>
                        <a:pt x="226" y="212"/>
                      </a:lnTo>
                      <a:lnTo>
                        <a:pt x="223" y="201"/>
                      </a:lnTo>
                      <a:lnTo>
                        <a:pt x="228" y="192"/>
                      </a:lnTo>
                      <a:lnTo>
                        <a:pt x="229" y="175"/>
                      </a:lnTo>
                      <a:lnTo>
                        <a:pt x="224" y="162"/>
                      </a:lnTo>
                      <a:lnTo>
                        <a:pt x="214" y="157"/>
                      </a:lnTo>
                      <a:lnTo>
                        <a:pt x="211" y="148"/>
                      </a:lnTo>
                      <a:lnTo>
                        <a:pt x="213" y="136"/>
                      </a:lnTo>
                      <a:lnTo>
                        <a:pt x="178" y="135"/>
                      </a:lnTo>
                      <a:lnTo>
                        <a:pt x="169" y="111"/>
                      </a:lnTo>
                      <a:lnTo>
                        <a:pt x="174" y="111"/>
                      </a:lnTo>
                      <a:lnTo>
                        <a:pt x="173" y="102"/>
                      </a:lnTo>
                      <a:lnTo>
                        <a:pt x="169" y="96"/>
                      </a:lnTo>
                      <a:lnTo>
                        <a:pt x="168" y="84"/>
                      </a:lnTo>
                      <a:lnTo>
                        <a:pt x="157" y="77"/>
                      </a:lnTo>
                      <a:lnTo>
                        <a:pt x="146" y="78"/>
                      </a:lnTo>
                      <a:lnTo>
                        <a:pt x="137" y="72"/>
                      </a:lnTo>
                      <a:lnTo>
                        <a:pt x="125" y="68"/>
                      </a:lnTo>
                      <a:lnTo>
                        <a:pt x="117" y="60"/>
                      </a:lnTo>
                      <a:lnTo>
                        <a:pt x="97" y="57"/>
                      </a:lnTo>
                      <a:lnTo>
                        <a:pt x="76" y="38"/>
                      </a:lnTo>
                      <a:lnTo>
                        <a:pt x="77" y="24"/>
                      </a:lnTo>
                      <a:lnTo>
                        <a:pt x="74" y="16"/>
                      </a:lnTo>
                      <a:lnTo>
                        <a:pt x="75" y="0"/>
                      </a:lnTo>
                      <a:lnTo>
                        <a:pt x="51" y="4"/>
                      </a:lnTo>
                      <a:lnTo>
                        <a:pt x="42" y="12"/>
                      </a:lnTo>
                      <a:lnTo>
                        <a:pt x="26" y="20"/>
                      </a:lnTo>
                      <a:lnTo>
                        <a:pt x="23" y="26"/>
                      </a:lnTo>
                      <a:lnTo>
                        <a:pt x="13" y="27"/>
                      </a:lnTo>
                      <a:lnTo>
                        <a:pt x="0" y="25"/>
                      </a:lnTo>
                      <a:lnTo>
                        <a:pt x="18" y="59"/>
                      </a:lnTo>
                      <a:lnTo>
                        <a:pt x="14" y="65"/>
                      </a:lnTo>
                      <a:lnTo>
                        <a:pt x="14" y="80"/>
                      </a:lnTo>
                      <a:lnTo>
                        <a:pt x="15" y="98"/>
                      </a:lnTo>
                      <a:lnTo>
                        <a:pt x="9" y="108"/>
                      </a:lnTo>
                      <a:lnTo>
                        <a:pt x="13" y="116"/>
                      </a:lnTo>
                      <a:lnTo>
                        <a:pt x="10" y="123"/>
                      </a:lnTo>
                      <a:lnTo>
                        <a:pt x="19" y="140"/>
                      </a:lnTo>
                      <a:lnTo>
                        <a:pt x="10" y="163"/>
                      </a:lnTo>
                      <a:lnTo>
                        <a:pt x="20" y="177"/>
                      </a:lnTo>
                      <a:lnTo>
                        <a:pt x="24" y="192"/>
                      </a:lnTo>
                      <a:lnTo>
                        <a:pt x="34" y="201"/>
                      </a:lnTo>
                      <a:lnTo>
                        <a:pt x="30" y="221"/>
                      </a:lnTo>
                      <a:lnTo>
                        <a:pt x="42" y="244"/>
                      </a:lnTo>
                      <a:lnTo>
                        <a:pt x="53" y="273"/>
                      </a:lnTo>
                      <a:lnTo>
                        <a:pt x="65" y="270"/>
                      </a:lnTo>
                      <a:lnTo>
                        <a:pt x="78" y="251"/>
                      </a:lnTo>
                      <a:lnTo>
                        <a:pt x="102" y="256"/>
                      </a:lnTo>
                      <a:lnTo>
                        <a:pt x="114" y="271"/>
                      </a:lnTo>
                      <a:lnTo>
                        <a:pt x="120" y="255"/>
                      </a:lnTo>
                      <a:lnTo>
                        <a:pt x="140" y="256"/>
                      </a:lnTo>
                      <a:lnTo>
                        <a:pt x="144" y="260"/>
                      </a:lnTo>
                      <a:lnTo>
                        <a:pt x="148" y="235"/>
                      </a:lnTo>
                      <a:lnTo>
                        <a:pt x="148" y="224"/>
                      </a:lnTo>
                      <a:lnTo>
                        <a:pt x="155" y="206"/>
                      </a:lnTo>
                      <a:lnTo>
                        <a:pt x="186" y="199"/>
                      </a:lnTo>
                      <a:lnTo>
                        <a:pt x="202" y="200"/>
                      </a:lnTo>
                      <a:lnTo>
                        <a:pt x="220" y="210"/>
                      </a:lnTo>
                      <a:lnTo>
                        <a:pt x="221" y="217"/>
                      </a:lnTo>
                      <a:lnTo>
                        <a:pt x="221" y="21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7" name="Google Shape;1067;p32"/>
                <p:cNvSpPr/>
                <p:nvPr/>
              </p:nvSpPr>
              <p:spPr>
                <a:xfrm>
                  <a:off x="3793715" y="4255878"/>
                  <a:ext cx="1254412" cy="1416892"/>
                </a:xfrm>
                <a:custGeom>
                  <a:avLst/>
                  <a:gdLst/>
                  <a:ahLst/>
                  <a:cxnLst/>
                  <a:rect l="l" t="t" r="r" b="b"/>
                  <a:pathLst>
                    <a:path w="718" h="811" extrusionOk="0">
                      <a:moveTo>
                        <a:pt x="317" y="70"/>
                      </a:moveTo>
                      <a:lnTo>
                        <a:pt x="312" y="71"/>
                      </a:lnTo>
                      <a:lnTo>
                        <a:pt x="302" y="69"/>
                      </a:lnTo>
                      <a:lnTo>
                        <a:pt x="296" y="74"/>
                      </a:lnTo>
                      <a:lnTo>
                        <a:pt x="288" y="78"/>
                      </a:lnTo>
                      <a:lnTo>
                        <a:pt x="282" y="79"/>
                      </a:lnTo>
                      <a:lnTo>
                        <a:pt x="280" y="83"/>
                      </a:lnTo>
                      <a:lnTo>
                        <a:pt x="271" y="82"/>
                      </a:lnTo>
                      <a:lnTo>
                        <a:pt x="259" y="72"/>
                      </a:lnTo>
                      <a:lnTo>
                        <a:pt x="258" y="63"/>
                      </a:lnTo>
                      <a:lnTo>
                        <a:pt x="254" y="52"/>
                      </a:lnTo>
                      <a:lnTo>
                        <a:pt x="257" y="34"/>
                      </a:lnTo>
                      <a:lnTo>
                        <a:pt x="262" y="27"/>
                      </a:lnTo>
                      <a:lnTo>
                        <a:pt x="258" y="17"/>
                      </a:lnTo>
                      <a:lnTo>
                        <a:pt x="252" y="14"/>
                      </a:lnTo>
                      <a:lnTo>
                        <a:pt x="255" y="5"/>
                      </a:lnTo>
                      <a:lnTo>
                        <a:pt x="251" y="0"/>
                      </a:lnTo>
                      <a:lnTo>
                        <a:pt x="241" y="1"/>
                      </a:lnTo>
                      <a:lnTo>
                        <a:pt x="243" y="7"/>
                      </a:lnTo>
                      <a:lnTo>
                        <a:pt x="237" y="15"/>
                      </a:lnTo>
                      <a:lnTo>
                        <a:pt x="216" y="23"/>
                      </a:lnTo>
                      <a:lnTo>
                        <a:pt x="203" y="26"/>
                      </a:lnTo>
                      <a:lnTo>
                        <a:pt x="197" y="31"/>
                      </a:lnTo>
                      <a:lnTo>
                        <a:pt x="183" y="26"/>
                      </a:lnTo>
                      <a:lnTo>
                        <a:pt x="169" y="23"/>
                      </a:lnTo>
                      <a:lnTo>
                        <a:pt x="166" y="25"/>
                      </a:lnTo>
                      <a:lnTo>
                        <a:pt x="173" y="30"/>
                      </a:lnTo>
                      <a:lnTo>
                        <a:pt x="172" y="45"/>
                      </a:lnTo>
                      <a:lnTo>
                        <a:pt x="175" y="58"/>
                      </a:lnTo>
                      <a:lnTo>
                        <a:pt x="191" y="59"/>
                      </a:lnTo>
                      <a:lnTo>
                        <a:pt x="192" y="64"/>
                      </a:lnTo>
                      <a:lnTo>
                        <a:pt x="178" y="70"/>
                      </a:lnTo>
                      <a:lnTo>
                        <a:pt x="176" y="78"/>
                      </a:lnTo>
                      <a:lnTo>
                        <a:pt x="168" y="82"/>
                      </a:lnTo>
                      <a:lnTo>
                        <a:pt x="155" y="87"/>
                      </a:lnTo>
                      <a:lnTo>
                        <a:pt x="151" y="93"/>
                      </a:lnTo>
                      <a:lnTo>
                        <a:pt x="137" y="95"/>
                      </a:lnTo>
                      <a:lnTo>
                        <a:pt x="127" y="84"/>
                      </a:lnTo>
                      <a:lnTo>
                        <a:pt x="123" y="86"/>
                      </a:lnTo>
                      <a:lnTo>
                        <a:pt x="120" y="73"/>
                      </a:lnTo>
                      <a:lnTo>
                        <a:pt x="115" y="67"/>
                      </a:lnTo>
                      <a:lnTo>
                        <a:pt x="109" y="74"/>
                      </a:lnTo>
                      <a:lnTo>
                        <a:pt x="73" y="74"/>
                      </a:lnTo>
                      <a:lnTo>
                        <a:pt x="73" y="87"/>
                      </a:lnTo>
                      <a:lnTo>
                        <a:pt x="84" y="89"/>
                      </a:lnTo>
                      <a:lnTo>
                        <a:pt x="83" y="97"/>
                      </a:lnTo>
                      <a:lnTo>
                        <a:pt x="79" y="95"/>
                      </a:lnTo>
                      <a:lnTo>
                        <a:pt x="69" y="98"/>
                      </a:lnTo>
                      <a:lnTo>
                        <a:pt x="69" y="113"/>
                      </a:lnTo>
                      <a:lnTo>
                        <a:pt x="77" y="121"/>
                      </a:lnTo>
                      <a:lnTo>
                        <a:pt x="80" y="133"/>
                      </a:lnTo>
                      <a:lnTo>
                        <a:pt x="80" y="142"/>
                      </a:lnTo>
                      <a:lnTo>
                        <a:pt x="73" y="199"/>
                      </a:lnTo>
                      <a:lnTo>
                        <a:pt x="56" y="198"/>
                      </a:lnTo>
                      <a:lnTo>
                        <a:pt x="54" y="201"/>
                      </a:lnTo>
                      <a:lnTo>
                        <a:pt x="39" y="205"/>
                      </a:lnTo>
                      <a:lnTo>
                        <a:pt x="18" y="219"/>
                      </a:lnTo>
                      <a:lnTo>
                        <a:pt x="17" y="229"/>
                      </a:lnTo>
                      <a:lnTo>
                        <a:pt x="13" y="236"/>
                      </a:lnTo>
                      <a:lnTo>
                        <a:pt x="15" y="247"/>
                      </a:lnTo>
                      <a:lnTo>
                        <a:pt x="4" y="253"/>
                      </a:lnTo>
                      <a:lnTo>
                        <a:pt x="5" y="262"/>
                      </a:lnTo>
                      <a:lnTo>
                        <a:pt x="0" y="266"/>
                      </a:lnTo>
                      <a:lnTo>
                        <a:pt x="8" y="285"/>
                      </a:lnTo>
                      <a:lnTo>
                        <a:pt x="19" y="297"/>
                      </a:lnTo>
                      <a:lnTo>
                        <a:pt x="16" y="306"/>
                      </a:lnTo>
                      <a:lnTo>
                        <a:pt x="28" y="307"/>
                      </a:lnTo>
                      <a:lnTo>
                        <a:pt x="35" y="318"/>
                      </a:lnTo>
                      <a:lnTo>
                        <a:pt x="51" y="319"/>
                      </a:lnTo>
                      <a:lnTo>
                        <a:pt x="66" y="306"/>
                      </a:lnTo>
                      <a:lnTo>
                        <a:pt x="66" y="338"/>
                      </a:lnTo>
                      <a:lnTo>
                        <a:pt x="75" y="340"/>
                      </a:lnTo>
                      <a:lnTo>
                        <a:pt x="85" y="337"/>
                      </a:lnTo>
                      <a:lnTo>
                        <a:pt x="98" y="339"/>
                      </a:lnTo>
                      <a:lnTo>
                        <a:pt x="108" y="338"/>
                      </a:lnTo>
                      <a:lnTo>
                        <a:pt x="111" y="332"/>
                      </a:lnTo>
                      <a:lnTo>
                        <a:pt x="127" y="324"/>
                      </a:lnTo>
                      <a:lnTo>
                        <a:pt x="136" y="316"/>
                      </a:lnTo>
                      <a:lnTo>
                        <a:pt x="160" y="312"/>
                      </a:lnTo>
                      <a:lnTo>
                        <a:pt x="159" y="328"/>
                      </a:lnTo>
                      <a:lnTo>
                        <a:pt x="162" y="336"/>
                      </a:lnTo>
                      <a:lnTo>
                        <a:pt x="161" y="350"/>
                      </a:lnTo>
                      <a:lnTo>
                        <a:pt x="182" y="369"/>
                      </a:lnTo>
                      <a:lnTo>
                        <a:pt x="202" y="372"/>
                      </a:lnTo>
                      <a:lnTo>
                        <a:pt x="210" y="380"/>
                      </a:lnTo>
                      <a:lnTo>
                        <a:pt x="222" y="384"/>
                      </a:lnTo>
                      <a:lnTo>
                        <a:pt x="231" y="390"/>
                      </a:lnTo>
                      <a:lnTo>
                        <a:pt x="242" y="389"/>
                      </a:lnTo>
                      <a:lnTo>
                        <a:pt x="253" y="396"/>
                      </a:lnTo>
                      <a:lnTo>
                        <a:pt x="254" y="408"/>
                      </a:lnTo>
                      <a:lnTo>
                        <a:pt x="258" y="414"/>
                      </a:lnTo>
                      <a:lnTo>
                        <a:pt x="259" y="423"/>
                      </a:lnTo>
                      <a:lnTo>
                        <a:pt x="254" y="423"/>
                      </a:lnTo>
                      <a:lnTo>
                        <a:pt x="263" y="447"/>
                      </a:lnTo>
                      <a:lnTo>
                        <a:pt x="298" y="448"/>
                      </a:lnTo>
                      <a:lnTo>
                        <a:pt x="296" y="460"/>
                      </a:lnTo>
                      <a:lnTo>
                        <a:pt x="299" y="469"/>
                      </a:lnTo>
                      <a:lnTo>
                        <a:pt x="309" y="474"/>
                      </a:lnTo>
                      <a:lnTo>
                        <a:pt x="314" y="487"/>
                      </a:lnTo>
                      <a:lnTo>
                        <a:pt x="313" y="504"/>
                      </a:lnTo>
                      <a:lnTo>
                        <a:pt x="308" y="513"/>
                      </a:lnTo>
                      <a:lnTo>
                        <a:pt x="311" y="524"/>
                      </a:lnTo>
                      <a:lnTo>
                        <a:pt x="306" y="529"/>
                      </a:lnTo>
                      <a:lnTo>
                        <a:pt x="312" y="540"/>
                      </a:lnTo>
                      <a:lnTo>
                        <a:pt x="313" y="569"/>
                      </a:lnTo>
                      <a:lnTo>
                        <a:pt x="333" y="572"/>
                      </a:lnTo>
                      <a:lnTo>
                        <a:pt x="340" y="569"/>
                      </a:lnTo>
                      <a:lnTo>
                        <a:pt x="352" y="574"/>
                      </a:lnTo>
                      <a:lnTo>
                        <a:pt x="356" y="580"/>
                      </a:lnTo>
                      <a:lnTo>
                        <a:pt x="360" y="599"/>
                      </a:lnTo>
                      <a:lnTo>
                        <a:pt x="363" y="607"/>
                      </a:lnTo>
                      <a:lnTo>
                        <a:pt x="369" y="608"/>
                      </a:lnTo>
                      <a:lnTo>
                        <a:pt x="376" y="605"/>
                      </a:lnTo>
                      <a:lnTo>
                        <a:pt x="383" y="609"/>
                      </a:lnTo>
                      <a:lnTo>
                        <a:pt x="384" y="620"/>
                      </a:lnTo>
                      <a:lnTo>
                        <a:pt x="383" y="632"/>
                      </a:lnTo>
                      <a:lnTo>
                        <a:pt x="380" y="644"/>
                      </a:lnTo>
                      <a:lnTo>
                        <a:pt x="389" y="641"/>
                      </a:lnTo>
                      <a:lnTo>
                        <a:pt x="399" y="653"/>
                      </a:lnTo>
                      <a:lnTo>
                        <a:pt x="400" y="669"/>
                      </a:lnTo>
                      <a:lnTo>
                        <a:pt x="387" y="680"/>
                      </a:lnTo>
                      <a:lnTo>
                        <a:pt x="376" y="689"/>
                      </a:lnTo>
                      <a:lnTo>
                        <a:pt x="359" y="709"/>
                      </a:lnTo>
                      <a:lnTo>
                        <a:pt x="339" y="738"/>
                      </a:lnTo>
                      <a:lnTo>
                        <a:pt x="350" y="735"/>
                      </a:lnTo>
                      <a:lnTo>
                        <a:pt x="371" y="751"/>
                      </a:lnTo>
                      <a:lnTo>
                        <a:pt x="377" y="751"/>
                      </a:lnTo>
                      <a:lnTo>
                        <a:pt x="397" y="764"/>
                      </a:lnTo>
                      <a:lnTo>
                        <a:pt x="413" y="775"/>
                      </a:lnTo>
                      <a:lnTo>
                        <a:pt x="425" y="789"/>
                      </a:lnTo>
                      <a:lnTo>
                        <a:pt x="419" y="799"/>
                      </a:lnTo>
                      <a:lnTo>
                        <a:pt x="426" y="811"/>
                      </a:lnTo>
                      <a:lnTo>
                        <a:pt x="435" y="799"/>
                      </a:lnTo>
                      <a:lnTo>
                        <a:pt x="440" y="779"/>
                      </a:lnTo>
                      <a:lnTo>
                        <a:pt x="451" y="770"/>
                      </a:lnTo>
                      <a:lnTo>
                        <a:pt x="464" y="753"/>
                      </a:lnTo>
                      <a:lnTo>
                        <a:pt x="478" y="717"/>
                      </a:lnTo>
                      <a:lnTo>
                        <a:pt x="489" y="705"/>
                      </a:lnTo>
                      <a:lnTo>
                        <a:pt x="492" y="695"/>
                      </a:lnTo>
                      <a:lnTo>
                        <a:pt x="493" y="674"/>
                      </a:lnTo>
                      <a:lnTo>
                        <a:pt x="489" y="663"/>
                      </a:lnTo>
                      <a:lnTo>
                        <a:pt x="490" y="647"/>
                      </a:lnTo>
                      <a:lnTo>
                        <a:pt x="503" y="627"/>
                      </a:lnTo>
                      <a:lnTo>
                        <a:pt x="523" y="610"/>
                      </a:lnTo>
                      <a:lnTo>
                        <a:pt x="542" y="604"/>
                      </a:lnTo>
                      <a:lnTo>
                        <a:pt x="554" y="595"/>
                      </a:lnTo>
                      <a:lnTo>
                        <a:pt x="582" y="587"/>
                      </a:lnTo>
                      <a:lnTo>
                        <a:pt x="601" y="587"/>
                      </a:lnTo>
                      <a:lnTo>
                        <a:pt x="605" y="574"/>
                      </a:lnTo>
                      <a:lnTo>
                        <a:pt x="618" y="565"/>
                      </a:lnTo>
                      <a:lnTo>
                        <a:pt x="620" y="544"/>
                      </a:lnTo>
                      <a:lnTo>
                        <a:pt x="637" y="517"/>
                      </a:lnTo>
                      <a:lnTo>
                        <a:pt x="638" y="489"/>
                      </a:lnTo>
                      <a:lnTo>
                        <a:pt x="644" y="481"/>
                      </a:lnTo>
                      <a:lnTo>
                        <a:pt x="645" y="467"/>
                      </a:lnTo>
                      <a:lnTo>
                        <a:pt x="649" y="435"/>
                      </a:lnTo>
                      <a:lnTo>
                        <a:pt x="645" y="396"/>
                      </a:lnTo>
                      <a:lnTo>
                        <a:pt x="650" y="381"/>
                      </a:lnTo>
                      <a:lnTo>
                        <a:pt x="654" y="380"/>
                      </a:lnTo>
                      <a:lnTo>
                        <a:pt x="667" y="363"/>
                      </a:lnTo>
                      <a:lnTo>
                        <a:pt x="678" y="339"/>
                      </a:lnTo>
                      <a:lnTo>
                        <a:pt x="703" y="310"/>
                      </a:lnTo>
                      <a:lnTo>
                        <a:pt x="712" y="296"/>
                      </a:lnTo>
                      <a:lnTo>
                        <a:pt x="718" y="262"/>
                      </a:lnTo>
                      <a:lnTo>
                        <a:pt x="715" y="249"/>
                      </a:lnTo>
                      <a:lnTo>
                        <a:pt x="709" y="223"/>
                      </a:lnTo>
                      <a:lnTo>
                        <a:pt x="702" y="216"/>
                      </a:lnTo>
                      <a:lnTo>
                        <a:pt x="686" y="216"/>
                      </a:lnTo>
                      <a:lnTo>
                        <a:pt x="672" y="209"/>
                      </a:lnTo>
                      <a:lnTo>
                        <a:pt x="648" y="186"/>
                      </a:lnTo>
                      <a:lnTo>
                        <a:pt x="621" y="169"/>
                      </a:lnTo>
                      <a:lnTo>
                        <a:pt x="593" y="170"/>
                      </a:lnTo>
                      <a:lnTo>
                        <a:pt x="558" y="159"/>
                      </a:lnTo>
                      <a:lnTo>
                        <a:pt x="536" y="165"/>
                      </a:lnTo>
                      <a:lnTo>
                        <a:pt x="539" y="154"/>
                      </a:lnTo>
                      <a:lnTo>
                        <a:pt x="530" y="142"/>
                      </a:lnTo>
                      <a:lnTo>
                        <a:pt x="499" y="129"/>
                      </a:lnTo>
                      <a:lnTo>
                        <a:pt x="476" y="122"/>
                      </a:lnTo>
                      <a:lnTo>
                        <a:pt x="463" y="135"/>
                      </a:lnTo>
                      <a:lnTo>
                        <a:pt x="462" y="114"/>
                      </a:lnTo>
                      <a:lnTo>
                        <a:pt x="429" y="111"/>
                      </a:lnTo>
                      <a:lnTo>
                        <a:pt x="424" y="105"/>
                      </a:lnTo>
                      <a:lnTo>
                        <a:pt x="437" y="88"/>
                      </a:lnTo>
                      <a:lnTo>
                        <a:pt x="437" y="73"/>
                      </a:lnTo>
                      <a:lnTo>
                        <a:pt x="427" y="70"/>
                      </a:lnTo>
                      <a:lnTo>
                        <a:pt x="418" y="33"/>
                      </a:lnTo>
                      <a:lnTo>
                        <a:pt x="413" y="22"/>
                      </a:lnTo>
                      <a:lnTo>
                        <a:pt x="407" y="23"/>
                      </a:lnTo>
                      <a:lnTo>
                        <a:pt x="396" y="42"/>
                      </a:lnTo>
                      <a:lnTo>
                        <a:pt x="390" y="57"/>
                      </a:lnTo>
                      <a:lnTo>
                        <a:pt x="383" y="65"/>
                      </a:lnTo>
                      <a:lnTo>
                        <a:pt x="374" y="67"/>
                      </a:lnTo>
                      <a:lnTo>
                        <a:pt x="372" y="61"/>
                      </a:lnTo>
                      <a:lnTo>
                        <a:pt x="368" y="60"/>
                      </a:lnTo>
                      <a:lnTo>
                        <a:pt x="362" y="66"/>
                      </a:lnTo>
                      <a:lnTo>
                        <a:pt x="354" y="61"/>
                      </a:lnTo>
                      <a:lnTo>
                        <a:pt x="343" y="57"/>
                      </a:lnTo>
                      <a:lnTo>
                        <a:pt x="335" y="59"/>
                      </a:lnTo>
                      <a:lnTo>
                        <a:pt x="327" y="57"/>
                      </a:lnTo>
                      <a:lnTo>
                        <a:pt x="326" y="63"/>
                      </a:lnTo>
                      <a:lnTo>
                        <a:pt x="328" y="67"/>
                      </a:lnTo>
                      <a:lnTo>
                        <a:pt x="327" y="72"/>
                      </a:lnTo>
                      <a:lnTo>
                        <a:pt x="317" y="70"/>
                      </a:lnTo>
                      <a:lnTo>
                        <a:pt x="317" y="7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8" name="Google Shape;1068;p32"/>
                <p:cNvSpPr/>
                <p:nvPr/>
              </p:nvSpPr>
              <p:spPr>
                <a:xfrm>
                  <a:off x="3936977" y="5085747"/>
                  <a:ext cx="428038" cy="1364479"/>
                </a:xfrm>
                <a:custGeom>
                  <a:avLst/>
                  <a:gdLst/>
                  <a:ahLst/>
                  <a:cxnLst/>
                  <a:rect l="l" t="t" r="r" b="b"/>
                  <a:pathLst>
                    <a:path w="245" h="781" extrusionOk="0">
                      <a:moveTo>
                        <a:pt x="200" y="722"/>
                      </a:moveTo>
                      <a:lnTo>
                        <a:pt x="188" y="720"/>
                      </a:lnTo>
                      <a:lnTo>
                        <a:pt x="177" y="728"/>
                      </a:lnTo>
                      <a:lnTo>
                        <a:pt x="178" y="742"/>
                      </a:lnTo>
                      <a:lnTo>
                        <a:pt x="174" y="751"/>
                      </a:lnTo>
                      <a:lnTo>
                        <a:pt x="150" y="744"/>
                      </a:lnTo>
                      <a:lnTo>
                        <a:pt x="122" y="731"/>
                      </a:lnTo>
                      <a:lnTo>
                        <a:pt x="108" y="727"/>
                      </a:lnTo>
                      <a:lnTo>
                        <a:pt x="139" y="749"/>
                      </a:lnTo>
                      <a:lnTo>
                        <a:pt x="160" y="759"/>
                      </a:lnTo>
                      <a:lnTo>
                        <a:pt x="184" y="770"/>
                      </a:lnTo>
                      <a:lnTo>
                        <a:pt x="202" y="773"/>
                      </a:lnTo>
                      <a:lnTo>
                        <a:pt x="216" y="779"/>
                      </a:lnTo>
                      <a:lnTo>
                        <a:pt x="225" y="781"/>
                      </a:lnTo>
                      <a:lnTo>
                        <a:pt x="233" y="781"/>
                      </a:lnTo>
                      <a:lnTo>
                        <a:pt x="244" y="775"/>
                      </a:lnTo>
                      <a:lnTo>
                        <a:pt x="245" y="767"/>
                      </a:lnTo>
                      <a:lnTo>
                        <a:pt x="236" y="766"/>
                      </a:lnTo>
                      <a:lnTo>
                        <a:pt x="219" y="766"/>
                      </a:lnTo>
                      <a:lnTo>
                        <a:pt x="200" y="722"/>
                      </a:lnTo>
                      <a:lnTo>
                        <a:pt x="200" y="722"/>
                      </a:lnTo>
                      <a:close/>
                      <a:moveTo>
                        <a:pt x="45" y="81"/>
                      </a:moveTo>
                      <a:lnTo>
                        <a:pt x="33" y="58"/>
                      </a:lnTo>
                      <a:lnTo>
                        <a:pt x="37" y="38"/>
                      </a:lnTo>
                      <a:lnTo>
                        <a:pt x="27" y="29"/>
                      </a:lnTo>
                      <a:lnTo>
                        <a:pt x="23" y="14"/>
                      </a:lnTo>
                      <a:lnTo>
                        <a:pt x="13" y="0"/>
                      </a:lnTo>
                      <a:lnTo>
                        <a:pt x="9" y="11"/>
                      </a:lnTo>
                      <a:lnTo>
                        <a:pt x="0" y="16"/>
                      </a:lnTo>
                      <a:lnTo>
                        <a:pt x="7" y="45"/>
                      </a:lnTo>
                      <a:lnTo>
                        <a:pt x="12" y="79"/>
                      </a:lnTo>
                      <a:lnTo>
                        <a:pt x="11" y="126"/>
                      </a:lnTo>
                      <a:lnTo>
                        <a:pt x="11" y="169"/>
                      </a:lnTo>
                      <a:lnTo>
                        <a:pt x="14" y="209"/>
                      </a:lnTo>
                      <a:lnTo>
                        <a:pt x="8" y="234"/>
                      </a:lnTo>
                      <a:lnTo>
                        <a:pt x="15" y="260"/>
                      </a:lnTo>
                      <a:lnTo>
                        <a:pt x="13" y="277"/>
                      </a:lnTo>
                      <a:lnTo>
                        <a:pt x="24" y="308"/>
                      </a:lnTo>
                      <a:lnTo>
                        <a:pt x="23" y="339"/>
                      </a:lnTo>
                      <a:lnTo>
                        <a:pt x="19" y="373"/>
                      </a:lnTo>
                      <a:lnTo>
                        <a:pt x="17" y="407"/>
                      </a:lnTo>
                      <a:lnTo>
                        <a:pt x="11" y="408"/>
                      </a:lnTo>
                      <a:lnTo>
                        <a:pt x="18" y="431"/>
                      </a:lnTo>
                      <a:lnTo>
                        <a:pt x="29" y="452"/>
                      </a:lnTo>
                      <a:lnTo>
                        <a:pt x="26" y="466"/>
                      </a:lnTo>
                      <a:lnTo>
                        <a:pt x="32" y="504"/>
                      </a:lnTo>
                      <a:lnTo>
                        <a:pt x="37" y="533"/>
                      </a:lnTo>
                      <a:lnTo>
                        <a:pt x="48" y="535"/>
                      </a:lnTo>
                      <a:lnTo>
                        <a:pt x="44" y="510"/>
                      </a:lnTo>
                      <a:lnTo>
                        <a:pt x="58" y="516"/>
                      </a:lnTo>
                      <a:lnTo>
                        <a:pt x="63" y="557"/>
                      </a:lnTo>
                      <a:lnTo>
                        <a:pt x="42" y="550"/>
                      </a:lnTo>
                      <a:lnTo>
                        <a:pt x="49" y="583"/>
                      </a:lnTo>
                      <a:lnTo>
                        <a:pt x="40" y="602"/>
                      </a:lnTo>
                      <a:lnTo>
                        <a:pt x="67" y="607"/>
                      </a:lnTo>
                      <a:lnTo>
                        <a:pt x="56" y="623"/>
                      </a:lnTo>
                      <a:lnTo>
                        <a:pt x="57" y="643"/>
                      </a:lnTo>
                      <a:lnTo>
                        <a:pt x="73" y="678"/>
                      </a:lnTo>
                      <a:lnTo>
                        <a:pt x="87" y="691"/>
                      </a:lnTo>
                      <a:lnTo>
                        <a:pt x="87" y="703"/>
                      </a:lnTo>
                      <a:lnTo>
                        <a:pt x="98" y="715"/>
                      </a:lnTo>
                      <a:lnTo>
                        <a:pt x="123" y="727"/>
                      </a:lnTo>
                      <a:lnTo>
                        <a:pt x="123" y="727"/>
                      </a:lnTo>
                      <a:lnTo>
                        <a:pt x="147" y="740"/>
                      </a:lnTo>
                      <a:lnTo>
                        <a:pt x="167" y="747"/>
                      </a:lnTo>
                      <a:lnTo>
                        <a:pt x="173" y="746"/>
                      </a:lnTo>
                      <a:lnTo>
                        <a:pt x="168" y="728"/>
                      </a:lnTo>
                      <a:lnTo>
                        <a:pt x="179" y="720"/>
                      </a:lnTo>
                      <a:lnTo>
                        <a:pt x="184" y="715"/>
                      </a:lnTo>
                      <a:lnTo>
                        <a:pt x="198" y="715"/>
                      </a:lnTo>
                      <a:lnTo>
                        <a:pt x="182" y="713"/>
                      </a:lnTo>
                      <a:lnTo>
                        <a:pt x="143" y="710"/>
                      </a:lnTo>
                      <a:lnTo>
                        <a:pt x="132" y="698"/>
                      </a:lnTo>
                      <a:lnTo>
                        <a:pt x="126" y="683"/>
                      </a:lnTo>
                      <a:lnTo>
                        <a:pt x="116" y="685"/>
                      </a:lnTo>
                      <a:lnTo>
                        <a:pt x="107" y="678"/>
                      </a:lnTo>
                      <a:lnTo>
                        <a:pt x="97" y="656"/>
                      </a:lnTo>
                      <a:lnTo>
                        <a:pt x="106" y="647"/>
                      </a:lnTo>
                      <a:lnTo>
                        <a:pt x="106" y="634"/>
                      </a:lnTo>
                      <a:lnTo>
                        <a:pt x="100" y="624"/>
                      </a:lnTo>
                      <a:lnTo>
                        <a:pt x="103" y="606"/>
                      </a:lnTo>
                      <a:lnTo>
                        <a:pt x="99" y="580"/>
                      </a:lnTo>
                      <a:lnTo>
                        <a:pt x="93" y="568"/>
                      </a:lnTo>
                      <a:lnTo>
                        <a:pt x="99" y="564"/>
                      </a:lnTo>
                      <a:lnTo>
                        <a:pt x="95" y="557"/>
                      </a:lnTo>
                      <a:lnTo>
                        <a:pt x="86" y="552"/>
                      </a:lnTo>
                      <a:lnTo>
                        <a:pt x="88" y="544"/>
                      </a:lnTo>
                      <a:lnTo>
                        <a:pt x="78" y="536"/>
                      </a:lnTo>
                      <a:lnTo>
                        <a:pt x="66" y="513"/>
                      </a:lnTo>
                      <a:lnTo>
                        <a:pt x="72" y="509"/>
                      </a:lnTo>
                      <a:lnTo>
                        <a:pt x="61" y="484"/>
                      </a:lnTo>
                      <a:lnTo>
                        <a:pt x="59" y="463"/>
                      </a:lnTo>
                      <a:lnTo>
                        <a:pt x="58" y="445"/>
                      </a:lnTo>
                      <a:lnTo>
                        <a:pt x="66" y="437"/>
                      </a:lnTo>
                      <a:lnTo>
                        <a:pt x="55" y="416"/>
                      </a:lnTo>
                      <a:lnTo>
                        <a:pt x="50" y="397"/>
                      </a:lnTo>
                      <a:lnTo>
                        <a:pt x="60" y="383"/>
                      </a:lnTo>
                      <a:lnTo>
                        <a:pt x="55" y="365"/>
                      </a:lnTo>
                      <a:lnTo>
                        <a:pt x="60" y="345"/>
                      </a:lnTo>
                      <a:lnTo>
                        <a:pt x="56" y="326"/>
                      </a:lnTo>
                      <a:lnTo>
                        <a:pt x="51" y="322"/>
                      </a:lnTo>
                      <a:lnTo>
                        <a:pt x="35" y="286"/>
                      </a:lnTo>
                      <a:lnTo>
                        <a:pt x="41" y="265"/>
                      </a:lnTo>
                      <a:lnTo>
                        <a:pt x="36" y="245"/>
                      </a:lnTo>
                      <a:lnTo>
                        <a:pt x="39" y="226"/>
                      </a:lnTo>
                      <a:lnTo>
                        <a:pt x="47" y="206"/>
                      </a:lnTo>
                      <a:lnTo>
                        <a:pt x="58" y="193"/>
                      </a:lnTo>
                      <a:lnTo>
                        <a:pt x="51" y="185"/>
                      </a:lnTo>
                      <a:lnTo>
                        <a:pt x="54" y="179"/>
                      </a:lnTo>
                      <a:lnTo>
                        <a:pt x="49" y="144"/>
                      </a:lnTo>
                      <a:lnTo>
                        <a:pt x="67" y="134"/>
                      </a:lnTo>
                      <a:lnTo>
                        <a:pt x="71" y="112"/>
                      </a:lnTo>
                      <a:lnTo>
                        <a:pt x="68" y="107"/>
                      </a:lnTo>
                      <a:lnTo>
                        <a:pt x="56" y="110"/>
                      </a:lnTo>
                      <a:lnTo>
                        <a:pt x="45" y="81"/>
                      </a:lnTo>
                      <a:lnTo>
                        <a:pt x="45" y="8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9" name="Google Shape;1069;p32"/>
                <p:cNvSpPr/>
                <p:nvPr/>
              </p:nvSpPr>
              <p:spPr>
                <a:xfrm>
                  <a:off x="3627742" y="3995562"/>
                  <a:ext cx="387854" cy="607988"/>
                </a:xfrm>
                <a:custGeom>
                  <a:avLst/>
                  <a:gdLst/>
                  <a:ahLst/>
                  <a:cxnLst/>
                  <a:rect l="l" t="t" r="r" b="b"/>
                  <a:pathLst>
                    <a:path w="222" h="348" extrusionOk="0">
                      <a:moveTo>
                        <a:pt x="148" y="14"/>
                      </a:moveTo>
                      <a:lnTo>
                        <a:pt x="152" y="7"/>
                      </a:lnTo>
                      <a:lnTo>
                        <a:pt x="148" y="1"/>
                      </a:lnTo>
                      <a:lnTo>
                        <a:pt x="141" y="0"/>
                      </a:lnTo>
                      <a:lnTo>
                        <a:pt x="132" y="10"/>
                      </a:lnTo>
                      <a:lnTo>
                        <a:pt x="124" y="15"/>
                      </a:lnTo>
                      <a:lnTo>
                        <a:pt x="109" y="25"/>
                      </a:lnTo>
                      <a:lnTo>
                        <a:pt x="95" y="23"/>
                      </a:lnTo>
                      <a:lnTo>
                        <a:pt x="94" y="28"/>
                      </a:lnTo>
                      <a:lnTo>
                        <a:pt x="82" y="28"/>
                      </a:lnTo>
                      <a:lnTo>
                        <a:pt x="71" y="38"/>
                      </a:lnTo>
                      <a:lnTo>
                        <a:pt x="66" y="55"/>
                      </a:lnTo>
                      <a:lnTo>
                        <a:pt x="66" y="62"/>
                      </a:lnTo>
                      <a:lnTo>
                        <a:pt x="58" y="64"/>
                      </a:lnTo>
                      <a:lnTo>
                        <a:pt x="44" y="79"/>
                      </a:lnTo>
                      <a:lnTo>
                        <a:pt x="34" y="78"/>
                      </a:lnTo>
                      <a:lnTo>
                        <a:pt x="32" y="81"/>
                      </a:lnTo>
                      <a:lnTo>
                        <a:pt x="36" y="94"/>
                      </a:lnTo>
                      <a:lnTo>
                        <a:pt x="32" y="100"/>
                      </a:lnTo>
                      <a:lnTo>
                        <a:pt x="26" y="98"/>
                      </a:lnTo>
                      <a:lnTo>
                        <a:pt x="23" y="108"/>
                      </a:lnTo>
                      <a:lnTo>
                        <a:pt x="30" y="119"/>
                      </a:lnTo>
                      <a:lnTo>
                        <a:pt x="32" y="137"/>
                      </a:lnTo>
                      <a:lnTo>
                        <a:pt x="28" y="142"/>
                      </a:lnTo>
                      <a:lnTo>
                        <a:pt x="32" y="161"/>
                      </a:lnTo>
                      <a:lnTo>
                        <a:pt x="28" y="174"/>
                      </a:lnTo>
                      <a:lnTo>
                        <a:pt x="35" y="178"/>
                      </a:lnTo>
                      <a:lnTo>
                        <a:pt x="27" y="189"/>
                      </a:lnTo>
                      <a:lnTo>
                        <a:pt x="19" y="202"/>
                      </a:lnTo>
                      <a:lnTo>
                        <a:pt x="10" y="204"/>
                      </a:lnTo>
                      <a:lnTo>
                        <a:pt x="6" y="211"/>
                      </a:lnTo>
                      <a:lnTo>
                        <a:pt x="6" y="222"/>
                      </a:lnTo>
                      <a:lnTo>
                        <a:pt x="0" y="223"/>
                      </a:lnTo>
                      <a:lnTo>
                        <a:pt x="2" y="230"/>
                      </a:lnTo>
                      <a:lnTo>
                        <a:pt x="20" y="242"/>
                      </a:lnTo>
                      <a:lnTo>
                        <a:pt x="24" y="241"/>
                      </a:lnTo>
                      <a:lnTo>
                        <a:pt x="28" y="250"/>
                      </a:lnTo>
                      <a:lnTo>
                        <a:pt x="44" y="253"/>
                      </a:lnTo>
                      <a:lnTo>
                        <a:pt x="49" y="250"/>
                      </a:lnTo>
                      <a:lnTo>
                        <a:pt x="58" y="257"/>
                      </a:lnTo>
                      <a:lnTo>
                        <a:pt x="66" y="261"/>
                      </a:lnTo>
                      <a:lnTo>
                        <a:pt x="71" y="259"/>
                      </a:lnTo>
                      <a:lnTo>
                        <a:pt x="83" y="269"/>
                      </a:lnTo>
                      <a:lnTo>
                        <a:pt x="89" y="279"/>
                      </a:lnTo>
                      <a:lnTo>
                        <a:pt x="97" y="285"/>
                      </a:lnTo>
                      <a:lnTo>
                        <a:pt x="108" y="307"/>
                      </a:lnTo>
                      <a:lnTo>
                        <a:pt x="122" y="309"/>
                      </a:lnTo>
                      <a:lnTo>
                        <a:pt x="132" y="304"/>
                      </a:lnTo>
                      <a:lnTo>
                        <a:pt x="139" y="307"/>
                      </a:lnTo>
                      <a:lnTo>
                        <a:pt x="150" y="305"/>
                      </a:lnTo>
                      <a:lnTo>
                        <a:pt x="164" y="315"/>
                      </a:lnTo>
                      <a:lnTo>
                        <a:pt x="153" y="336"/>
                      </a:lnTo>
                      <a:lnTo>
                        <a:pt x="158" y="337"/>
                      </a:lnTo>
                      <a:lnTo>
                        <a:pt x="168" y="348"/>
                      </a:lnTo>
                      <a:lnTo>
                        <a:pt x="175" y="291"/>
                      </a:lnTo>
                      <a:lnTo>
                        <a:pt x="175" y="282"/>
                      </a:lnTo>
                      <a:lnTo>
                        <a:pt x="172" y="270"/>
                      </a:lnTo>
                      <a:lnTo>
                        <a:pt x="164" y="262"/>
                      </a:lnTo>
                      <a:lnTo>
                        <a:pt x="164" y="247"/>
                      </a:lnTo>
                      <a:lnTo>
                        <a:pt x="174" y="244"/>
                      </a:lnTo>
                      <a:lnTo>
                        <a:pt x="178" y="246"/>
                      </a:lnTo>
                      <a:lnTo>
                        <a:pt x="179" y="238"/>
                      </a:lnTo>
                      <a:lnTo>
                        <a:pt x="168" y="236"/>
                      </a:lnTo>
                      <a:lnTo>
                        <a:pt x="168" y="223"/>
                      </a:lnTo>
                      <a:lnTo>
                        <a:pt x="204" y="223"/>
                      </a:lnTo>
                      <a:lnTo>
                        <a:pt x="210" y="216"/>
                      </a:lnTo>
                      <a:lnTo>
                        <a:pt x="215" y="222"/>
                      </a:lnTo>
                      <a:lnTo>
                        <a:pt x="218" y="235"/>
                      </a:lnTo>
                      <a:lnTo>
                        <a:pt x="222" y="233"/>
                      </a:lnTo>
                      <a:lnTo>
                        <a:pt x="216" y="211"/>
                      </a:lnTo>
                      <a:lnTo>
                        <a:pt x="212" y="204"/>
                      </a:lnTo>
                      <a:lnTo>
                        <a:pt x="205" y="200"/>
                      </a:lnTo>
                      <a:lnTo>
                        <a:pt x="215" y="190"/>
                      </a:lnTo>
                      <a:lnTo>
                        <a:pt x="214" y="185"/>
                      </a:lnTo>
                      <a:lnTo>
                        <a:pt x="209" y="178"/>
                      </a:lnTo>
                      <a:lnTo>
                        <a:pt x="206" y="165"/>
                      </a:lnTo>
                      <a:lnTo>
                        <a:pt x="207" y="150"/>
                      </a:lnTo>
                      <a:lnTo>
                        <a:pt x="212" y="143"/>
                      </a:lnTo>
                      <a:lnTo>
                        <a:pt x="216" y="132"/>
                      </a:lnTo>
                      <a:lnTo>
                        <a:pt x="209" y="128"/>
                      </a:lnTo>
                      <a:lnTo>
                        <a:pt x="199" y="130"/>
                      </a:lnTo>
                      <a:lnTo>
                        <a:pt x="186" y="129"/>
                      </a:lnTo>
                      <a:lnTo>
                        <a:pt x="178" y="132"/>
                      </a:lnTo>
                      <a:lnTo>
                        <a:pt x="166" y="114"/>
                      </a:lnTo>
                      <a:lnTo>
                        <a:pt x="155" y="111"/>
                      </a:lnTo>
                      <a:lnTo>
                        <a:pt x="132" y="113"/>
                      </a:lnTo>
                      <a:lnTo>
                        <a:pt x="127" y="106"/>
                      </a:lnTo>
                      <a:lnTo>
                        <a:pt x="123" y="104"/>
                      </a:lnTo>
                      <a:lnTo>
                        <a:pt x="122" y="100"/>
                      </a:lnTo>
                      <a:lnTo>
                        <a:pt x="125" y="92"/>
                      </a:lnTo>
                      <a:lnTo>
                        <a:pt x="124" y="84"/>
                      </a:lnTo>
                      <a:lnTo>
                        <a:pt x="120" y="79"/>
                      </a:lnTo>
                      <a:lnTo>
                        <a:pt x="118" y="70"/>
                      </a:lnTo>
                      <a:lnTo>
                        <a:pt x="109" y="68"/>
                      </a:lnTo>
                      <a:lnTo>
                        <a:pt x="115" y="56"/>
                      </a:lnTo>
                      <a:lnTo>
                        <a:pt x="118" y="41"/>
                      </a:lnTo>
                      <a:lnTo>
                        <a:pt x="123" y="33"/>
                      </a:lnTo>
                      <a:lnTo>
                        <a:pt x="131" y="28"/>
                      </a:lnTo>
                      <a:lnTo>
                        <a:pt x="136" y="17"/>
                      </a:lnTo>
                      <a:lnTo>
                        <a:pt x="148" y="14"/>
                      </a:lnTo>
                      <a:lnTo>
                        <a:pt x="148" y="1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0" name="Google Shape;1070;p32"/>
                <p:cNvSpPr/>
                <p:nvPr/>
              </p:nvSpPr>
              <p:spPr>
                <a:xfrm>
                  <a:off x="3418091" y="4039239"/>
                  <a:ext cx="104825" cy="108320"/>
                </a:xfrm>
                <a:custGeom>
                  <a:avLst/>
                  <a:gdLst/>
                  <a:ahLst/>
                  <a:cxnLst/>
                  <a:rect l="l" t="t" r="r" b="b"/>
                  <a:pathLst>
                    <a:path w="60" h="62" extrusionOk="0">
                      <a:moveTo>
                        <a:pt x="42" y="6"/>
                      </a:moveTo>
                      <a:lnTo>
                        <a:pt x="37" y="10"/>
                      </a:lnTo>
                      <a:lnTo>
                        <a:pt x="32" y="9"/>
                      </a:lnTo>
                      <a:lnTo>
                        <a:pt x="29" y="5"/>
                      </a:lnTo>
                      <a:lnTo>
                        <a:pt x="24" y="3"/>
                      </a:lnTo>
                      <a:lnTo>
                        <a:pt x="19" y="6"/>
                      </a:lnTo>
                      <a:lnTo>
                        <a:pt x="8" y="0"/>
                      </a:lnTo>
                      <a:lnTo>
                        <a:pt x="5" y="3"/>
                      </a:lnTo>
                      <a:lnTo>
                        <a:pt x="0" y="7"/>
                      </a:lnTo>
                      <a:lnTo>
                        <a:pt x="5" y="10"/>
                      </a:lnTo>
                      <a:lnTo>
                        <a:pt x="2" y="16"/>
                      </a:lnTo>
                      <a:lnTo>
                        <a:pt x="2" y="23"/>
                      </a:lnTo>
                      <a:lnTo>
                        <a:pt x="4" y="27"/>
                      </a:lnTo>
                      <a:lnTo>
                        <a:pt x="10" y="29"/>
                      </a:lnTo>
                      <a:lnTo>
                        <a:pt x="13" y="35"/>
                      </a:lnTo>
                      <a:lnTo>
                        <a:pt x="17" y="30"/>
                      </a:lnTo>
                      <a:lnTo>
                        <a:pt x="16" y="24"/>
                      </a:lnTo>
                      <a:lnTo>
                        <a:pt x="21" y="27"/>
                      </a:lnTo>
                      <a:lnTo>
                        <a:pt x="22" y="34"/>
                      </a:lnTo>
                      <a:lnTo>
                        <a:pt x="28" y="36"/>
                      </a:lnTo>
                      <a:lnTo>
                        <a:pt x="35" y="40"/>
                      </a:lnTo>
                      <a:lnTo>
                        <a:pt x="40" y="45"/>
                      </a:lnTo>
                      <a:lnTo>
                        <a:pt x="40" y="50"/>
                      </a:lnTo>
                      <a:lnTo>
                        <a:pt x="38" y="53"/>
                      </a:lnTo>
                      <a:lnTo>
                        <a:pt x="42" y="58"/>
                      </a:lnTo>
                      <a:lnTo>
                        <a:pt x="51" y="62"/>
                      </a:lnTo>
                      <a:lnTo>
                        <a:pt x="52" y="58"/>
                      </a:lnTo>
                      <a:lnTo>
                        <a:pt x="54" y="54"/>
                      </a:lnTo>
                      <a:lnTo>
                        <a:pt x="54" y="50"/>
                      </a:lnTo>
                      <a:lnTo>
                        <a:pt x="56" y="48"/>
                      </a:lnTo>
                      <a:lnTo>
                        <a:pt x="53" y="45"/>
                      </a:lnTo>
                      <a:lnTo>
                        <a:pt x="53" y="37"/>
                      </a:lnTo>
                      <a:lnTo>
                        <a:pt x="60" y="35"/>
                      </a:lnTo>
                      <a:lnTo>
                        <a:pt x="52" y="26"/>
                      </a:lnTo>
                      <a:lnTo>
                        <a:pt x="46" y="17"/>
                      </a:lnTo>
                      <a:lnTo>
                        <a:pt x="42" y="6"/>
                      </a:lnTo>
                      <a:lnTo>
                        <a:pt x="42" y="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1" name="Google Shape;1071;p32"/>
                <p:cNvSpPr/>
                <p:nvPr/>
              </p:nvSpPr>
              <p:spPr>
                <a:xfrm>
                  <a:off x="3491469" y="3604214"/>
                  <a:ext cx="331947" cy="122296"/>
                </a:xfrm>
                <a:custGeom>
                  <a:avLst/>
                  <a:gdLst/>
                  <a:ahLst/>
                  <a:cxnLst/>
                  <a:rect l="l" t="t" r="r" b="b"/>
                  <a:pathLst>
                    <a:path w="190" h="70" extrusionOk="0">
                      <a:moveTo>
                        <a:pt x="98" y="9"/>
                      </a:moveTo>
                      <a:lnTo>
                        <a:pt x="82" y="2"/>
                      </a:lnTo>
                      <a:lnTo>
                        <a:pt x="67" y="2"/>
                      </a:lnTo>
                      <a:lnTo>
                        <a:pt x="52" y="0"/>
                      </a:lnTo>
                      <a:lnTo>
                        <a:pt x="48" y="3"/>
                      </a:lnTo>
                      <a:lnTo>
                        <a:pt x="34" y="5"/>
                      </a:lnTo>
                      <a:lnTo>
                        <a:pt x="24" y="9"/>
                      </a:lnTo>
                      <a:lnTo>
                        <a:pt x="15" y="13"/>
                      </a:lnTo>
                      <a:lnTo>
                        <a:pt x="10" y="21"/>
                      </a:lnTo>
                      <a:lnTo>
                        <a:pt x="0" y="27"/>
                      </a:lnTo>
                      <a:lnTo>
                        <a:pt x="7" y="29"/>
                      </a:lnTo>
                      <a:lnTo>
                        <a:pt x="17" y="27"/>
                      </a:lnTo>
                      <a:lnTo>
                        <a:pt x="20" y="22"/>
                      </a:lnTo>
                      <a:lnTo>
                        <a:pt x="28" y="21"/>
                      </a:lnTo>
                      <a:lnTo>
                        <a:pt x="42" y="11"/>
                      </a:lnTo>
                      <a:lnTo>
                        <a:pt x="59" y="12"/>
                      </a:lnTo>
                      <a:lnTo>
                        <a:pt x="52" y="17"/>
                      </a:lnTo>
                      <a:lnTo>
                        <a:pt x="58" y="21"/>
                      </a:lnTo>
                      <a:lnTo>
                        <a:pt x="81" y="24"/>
                      </a:lnTo>
                      <a:lnTo>
                        <a:pt x="86" y="29"/>
                      </a:lnTo>
                      <a:lnTo>
                        <a:pt x="102" y="34"/>
                      </a:lnTo>
                      <a:lnTo>
                        <a:pt x="112" y="33"/>
                      </a:lnTo>
                      <a:lnTo>
                        <a:pt x="114" y="46"/>
                      </a:lnTo>
                      <a:lnTo>
                        <a:pt x="120" y="51"/>
                      </a:lnTo>
                      <a:lnTo>
                        <a:pt x="132" y="53"/>
                      </a:lnTo>
                      <a:lnTo>
                        <a:pt x="138" y="58"/>
                      </a:lnTo>
                      <a:lnTo>
                        <a:pt x="125" y="70"/>
                      </a:lnTo>
                      <a:lnTo>
                        <a:pt x="151" y="68"/>
                      </a:lnTo>
                      <a:lnTo>
                        <a:pt x="163" y="69"/>
                      </a:lnTo>
                      <a:lnTo>
                        <a:pt x="175" y="68"/>
                      </a:lnTo>
                      <a:lnTo>
                        <a:pt x="188" y="66"/>
                      </a:lnTo>
                      <a:lnTo>
                        <a:pt x="190" y="61"/>
                      </a:lnTo>
                      <a:lnTo>
                        <a:pt x="178" y="52"/>
                      </a:lnTo>
                      <a:lnTo>
                        <a:pt x="165" y="51"/>
                      </a:lnTo>
                      <a:lnTo>
                        <a:pt x="167" y="46"/>
                      </a:lnTo>
                      <a:lnTo>
                        <a:pt x="156" y="42"/>
                      </a:lnTo>
                      <a:lnTo>
                        <a:pt x="150" y="42"/>
                      </a:lnTo>
                      <a:lnTo>
                        <a:pt x="140" y="32"/>
                      </a:lnTo>
                      <a:lnTo>
                        <a:pt x="127" y="19"/>
                      </a:lnTo>
                      <a:lnTo>
                        <a:pt x="121" y="14"/>
                      </a:lnTo>
                      <a:lnTo>
                        <a:pt x="104" y="17"/>
                      </a:lnTo>
                      <a:lnTo>
                        <a:pt x="98" y="9"/>
                      </a:lnTo>
                      <a:lnTo>
                        <a:pt x="98"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2" name="Google Shape;1072;p32"/>
                <p:cNvSpPr/>
                <p:nvPr/>
              </p:nvSpPr>
              <p:spPr>
                <a:xfrm>
                  <a:off x="3888058" y="3724762"/>
                  <a:ext cx="115308" cy="83860"/>
                </a:xfrm>
                <a:custGeom>
                  <a:avLst/>
                  <a:gdLst/>
                  <a:ahLst/>
                  <a:cxnLst/>
                  <a:rect l="l" t="t" r="r" b="b"/>
                  <a:pathLst>
                    <a:path w="66" h="48" extrusionOk="0">
                      <a:moveTo>
                        <a:pt x="3" y="38"/>
                      </a:moveTo>
                      <a:lnTo>
                        <a:pt x="3" y="44"/>
                      </a:lnTo>
                      <a:lnTo>
                        <a:pt x="8" y="48"/>
                      </a:lnTo>
                      <a:lnTo>
                        <a:pt x="16" y="33"/>
                      </a:lnTo>
                      <a:lnTo>
                        <a:pt x="23" y="30"/>
                      </a:lnTo>
                      <a:lnTo>
                        <a:pt x="25" y="36"/>
                      </a:lnTo>
                      <a:lnTo>
                        <a:pt x="32" y="34"/>
                      </a:lnTo>
                      <a:lnTo>
                        <a:pt x="36" y="30"/>
                      </a:lnTo>
                      <a:lnTo>
                        <a:pt x="42" y="31"/>
                      </a:lnTo>
                      <a:lnTo>
                        <a:pt x="50" y="31"/>
                      </a:lnTo>
                      <a:lnTo>
                        <a:pt x="58" y="35"/>
                      </a:lnTo>
                      <a:lnTo>
                        <a:pt x="66" y="26"/>
                      </a:lnTo>
                      <a:lnTo>
                        <a:pt x="57" y="19"/>
                      </a:lnTo>
                      <a:lnTo>
                        <a:pt x="50" y="18"/>
                      </a:lnTo>
                      <a:lnTo>
                        <a:pt x="51" y="12"/>
                      </a:lnTo>
                      <a:lnTo>
                        <a:pt x="41" y="12"/>
                      </a:lnTo>
                      <a:lnTo>
                        <a:pt x="38" y="5"/>
                      </a:lnTo>
                      <a:lnTo>
                        <a:pt x="34" y="5"/>
                      </a:lnTo>
                      <a:lnTo>
                        <a:pt x="23" y="0"/>
                      </a:lnTo>
                      <a:lnTo>
                        <a:pt x="9" y="0"/>
                      </a:lnTo>
                      <a:lnTo>
                        <a:pt x="7" y="3"/>
                      </a:lnTo>
                      <a:lnTo>
                        <a:pt x="7" y="15"/>
                      </a:lnTo>
                      <a:lnTo>
                        <a:pt x="5" y="23"/>
                      </a:lnTo>
                      <a:lnTo>
                        <a:pt x="0" y="26"/>
                      </a:lnTo>
                      <a:lnTo>
                        <a:pt x="4" y="33"/>
                      </a:lnTo>
                      <a:lnTo>
                        <a:pt x="3" y="38"/>
                      </a:lnTo>
                      <a:lnTo>
                        <a:pt x="3" y="3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3" name="Google Shape;1073;p32"/>
                <p:cNvSpPr/>
                <p:nvPr/>
              </p:nvSpPr>
              <p:spPr>
                <a:xfrm>
                  <a:off x="3564847" y="4397393"/>
                  <a:ext cx="181698" cy="228870"/>
                </a:xfrm>
                <a:custGeom>
                  <a:avLst/>
                  <a:gdLst/>
                  <a:ahLst/>
                  <a:cxnLst/>
                  <a:rect l="l" t="t" r="r" b="b"/>
                  <a:pathLst>
                    <a:path w="104" h="131" extrusionOk="0">
                      <a:moveTo>
                        <a:pt x="102" y="31"/>
                      </a:moveTo>
                      <a:lnTo>
                        <a:pt x="94" y="27"/>
                      </a:lnTo>
                      <a:lnTo>
                        <a:pt x="85" y="20"/>
                      </a:lnTo>
                      <a:lnTo>
                        <a:pt x="80" y="23"/>
                      </a:lnTo>
                      <a:lnTo>
                        <a:pt x="64" y="20"/>
                      </a:lnTo>
                      <a:lnTo>
                        <a:pt x="60" y="11"/>
                      </a:lnTo>
                      <a:lnTo>
                        <a:pt x="56" y="12"/>
                      </a:lnTo>
                      <a:lnTo>
                        <a:pt x="38" y="0"/>
                      </a:lnTo>
                      <a:lnTo>
                        <a:pt x="25" y="8"/>
                      </a:lnTo>
                      <a:lnTo>
                        <a:pt x="15" y="13"/>
                      </a:lnTo>
                      <a:lnTo>
                        <a:pt x="16" y="21"/>
                      </a:lnTo>
                      <a:lnTo>
                        <a:pt x="9" y="34"/>
                      </a:lnTo>
                      <a:lnTo>
                        <a:pt x="6" y="47"/>
                      </a:lnTo>
                      <a:lnTo>
                        <a:pt x="0" y="51"/>
                      </a:lnTo>
                      <a:lnTo>
                        <a:pt x="3" y="69"/>
                      </a:lnTo>
                      <a:lnTo>
                        <a:pt x="0" y="75"/>
                      </a:lnTo>
                      <a:lnTo>
                        <a:pt x="11" y="84"/>
                      </a:lnTo>
                      <a:lnTo>
                        <a:pt x="17" y="75"/>
                      </a:lnTo>
                      <a:lnTo>
                        <a:pt x="22" y="84"/>
                      </a:lnTo>
                      <a:lnTo>
                        <a:pt x="12" y="99"/>
                      </a:lnTo>
                      <a:lnTo>
                        <a:pt x="14" y="108"/>
                      </a:lnTo>
                      <a:lnTo>
                        <a:pt x="10" y="113"/>
                      </a:lnTo>
                      <a:lnTo>
                        <a:pt x="10" y="120"/>
                      </a:lnTo>
                      <a:lnTo>
                        <a:pt x="18" y="119"/>
                      </a:lnTo>
                      <a:lnTo>
                        <a:pt x="25" y="121"/>
                      </a:lnTo>
                      <a:lnTo>
                        <a:pt x="34" y="131"/>
                      </a:lnTo>
                      <a:lnTo>
                        <a:pt x="44" y="123"/>
                      </a:lnTo>
                      <a:lnTo>
                        <a:pt x="47" y="109"/>
                      </a:lnTo>
                      <a:lnTo>
                        <a:pt x="57" y="91"/>
                      </a:lnTo>
                      <a:lnTo>
                        <a:pt x="79" y="83"/>
                      </a:lnTo>
                      <a:lnTo>
                        <a:pt x="99" y="61"/>
                      </a:lnTo>
                      <a:lnTo>
                        <a:pt x="104" y="48"/>
                      </a:lnTo>
                      <a:lnTo>
                        <a:pt x="102" y="3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4" name="Google Shape;1074;p32"/>
                <p:cNvSpPr/>
                <p:nvPr/>
              </p:nvSpPr>
              <p:spPr>
                <a:xfrm>
                  <a:off x="3229405" y="3799888"/>
                  <a:ext cx="131032" cy="148503"/>
                </a:xfrm>
                <a:custGeom>
                  <a:avLst/>
                  <a:gdLst/>
                  <a:ahLst/>
                  <a:cxnLst/>
                  <a:rect l="l" t="t" r="r" b="b"/>
                  <a:pathLst>
                    <a:path w="75" h="85" extrusionOk="0">
                      <a:moveTo>
                        <a:pt x="64" y="0"/>
                      </a:moveTo>
                      <a:lnTo>
                        <a:pt x="47" y="0"/>
                      </a:lnTo>
                      <a:lnTo>
                        <a:pt x="30" y="0"/>
                      </a:lnTo>
                      <a:lnTo>
                        <a:pt x="29" y="12"/>
                      </a:lnTo>
                      <a:lnTo>
                        <a:pt x="21" y="12"/>
                      </a:lnTo>
                      <a:lnTo>
                        <a:pt x="26" y="19"/>
                      </a:lnTo>
                      <a:lnTo>
                        <a:pt x="33" y="24"/>
                      </a:lnTo>
                      <a:lnTo>
                        <a:pt x="35" y="28"/>
                      </a:lnTo>
                      <a:lnTo>
                        <a:pt x="37" y="30"/>
                      </a:lnTo>
                      <a:lnTo>
                        <a:pt x="36" y="36"/>
                      </a:lnTo>
                      <a:lnTo>
                        <a:pt x="12" y="36"/>
                      </a:lnTo>
                      <a:lnTo>
                        <a:pt x="2" y="53"/>
                      </a:lnTo>
                      <a:lnTo>
                        <a:pt x="4" y="57"/>
                      </a:lnTo>
                      <a:lnTo>
                        <a:pt x="1" y="62"/>
                      </a:lnTo>
                      <a:lnTo>
                        <a:pt x="0" y="68"/>
                      </a:lnTo>
                      <a:lnTo>
                        <a:pt x="9" y="77"/>
                      </a:lnTo>
                      <a:lnTo>
                        <a:pt x="17" y="81"/>
                      </a:lnTo>
                      <a:lnTo>
                        <a:pt x="28" y="81"/>
                      </a:lnTo>
                      <a:lnTo>
                        <a:pt x="37" y="85"/>
                      </a:lnTo>
                      <a:lnTo>
                        <a:pt x="38" y="82"/>
                      </a:lnTo>
                      <a:lnTo>
                        <a:pt x="45" y="77"/>
                      </a:lnTo>
                      <a:lnTo>
                        <a:pt x="48" y="74"/>
                      </a:lnTo>
                      <a:lnTo>
                        <a:pt x="48" y="72"/>
                      </a:lnTo>
                      <a:lnTo>
                        <a:pt x="52" y="71"/>
                      </a:lnTo>
                      <a:lnTo>
                        <a:pt x="57" y="66"/>
                      </a:lnTo>
                      <a:lnTo>
                        <a:pt x="56" y="61"/>
                      </a:lnTo>
                      <a:lnTo>
                        <a:pt x="57" y="57"/>
                      </a:lnTo>
                      <a:lnTo>
                        <a:pt x="66" y="51"/>
                      </a:lnTo>
                      <a:lnTo>
                        <a:pt x="75" y="43"/>
                      </a:lnTo>
                      <a:lnTo>
                        <a:pt x="71" y="41"/>
                      </a:lnTo>
                      <a:lnTo>
                        <a:pt x="69" y="44"/>
                      </a:lnTo>
                      <a:lnTo>
                        <a:pt x="63" y="40"/>
                      </a:lnTo>
                      <a:lnTo>
                        <a:pt x="58" y="40"/>
                      </a:lnTo>
                      <a:lnTo>
                        <a:pt x="62" y="17"/>
                      </a:lnTo>
                      <a:lnTo>
                        <a:pt x="64" y="0"/>
                      </a:lnTo>
                      <a:lnTo>
                        <a:pt x="64"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5" name="Google Shape;1075;p32"/>
                <p:cNvSpPr/>
                <p:nvPr/>
              </p:nvSpPr>
              <p:spPr>
                <a:xfrm>
                  <a:off x="4193800" y="4142318"/>
                  <a:ext cx="153744" cy="258570"/>
                </a:xfrm>
                <a:custGeom>
                  <a:avLst/>
                  <a:gdLst/>
                  <a:ahLst/>
                  <a:cxnLst/>
                  <a:rect l="l" t="t" r="r" b="b"/>
                  <a:pathLst>
                    <a:path w="88" h="148" extrusionOk="0">
                      <a:moveTo>
                        <a:pt x="78" y="50"/>
                      </a:moveTo>
                      <a:lnTo>
                        <a:pt x="71" y="43"/>
                      </a:lnTo>
                      <a:lnTo>
                        <a:pt x="62" y="33"/>
                      </a:lnTo>
                      <a:lnTo>
                        <a:pt x="55" y="32"/>
                      </a:lnTo>
                      <a:lnTo>
                        <a:pt x="55" y="22"/>
                      </a:lnTo>
                      <a:lnTo>
                        <a:pt x="44" y="8"/>
                      </a:lnTo>
                      <a:lnTo>
                        <a:pt x="32" y="0"/>
                      </a:lnTo>
                      <a:lnTo>
                        <a:pt x="17" y="13"/>
                      </a:lnTo>
                      <a:lnTo>
                        <a:pt x="15" y="20"/>
                      </a:lnTo>
                      <a:lnTo>
                        <a:pt x="21" y="28"/>
                      </a:lnTo>
                      <a:lnTo>
                        <a:pt x="16" y="32"/>
                      </a:lnTo>
                      <a:lnTo>
                        <a:pt x="5" y="35"/>
                      </a:lnTo>
                      <a:lnTo>
                        <a:pt x="5" y="45"/>
                      </a:lnTo>
                      <a:lnTo>
                        <a:pt x="0" y="51"/>
                      </a:lnTo>
                      <a:lnTo>
                        <a:pt x="12" y="66"/>
                      </a:lnTo>
                      <a:lnTo>
                        <a:pt x="22" y="65"/>
                      </a:lnTo>
                      <a:lnTo>
                        <a:pt x="26" y="70"/>
                      </a:lnTo>
                      <a:lnTo>
                        <a:pt x="23" y="79"/>
                      </a:lnTo>
                      <a:lnTo>
                        <a:pt x="29" y="82"/>
                      </a:lnTo>
                      <a:lnTo>
                        <a:pt x="33" y="92"/>
                      </a:lnTo>
                      <a:lnTo>
                        <a:pt x="28" y="99"/>
                      </a:lnTo>
                      <a:lnTo>
                        <a:pt x="25" y="117"/>
                      </a:lnTo>
                      <a:lnTo>
                        <a:pt x="29" y="128"/>
                      </a:lnTo>
                      <a:lnTo>
                        <a:pt x="30" y="137"/>
                      </a:lnTo>
                      <a:lnTo>
                        <a:pt x="42" y="147"/>
                      </a:lnTo>
                      <a:lnTo>
                        <a:pt x="51" y="148"/>
                      </a:lnTo>
                      <a:lnTo>
                        <a:pt x="53" y="144"/>
                      </a:lnTo>
                      <a:lnTo>
                        <a:pt x="59" y="143"/>
                      </a:lnTo>
                      <a:lnTo>
                        <a:pt x="67" y="139"/>
                      </a:lnTo>
                      <a:lnTo>
                        <a:pt x="73" y="134"/>
                      </a:lnTo>
                      <a:lnTo>
                        <a:pt x="83" y="136"/>
                      </a:lnTo>
                      <a:lnTo>
                        <a:pt x="88" y="135"/>
                      </a:lnTo>
                      <a:lnTo>
                        <a:pt x="77" y="117"/>
                      </a:lnTo>
                      <a:lnTo>
                        <a:pt x="74" y="105"/>
                      </a:lnTo>
                      <a:lnTo>
                        <a:pt x="69" y="105"/>
                      </a:lnTo>
                      <a:lnTo>
                        <a:pt x="61" y="90"/>
                      </a:lnTo>
                      <a:lnTo>
                        <a:pt x="64" y="79"/>
                      </a:lnTo>
                      <a:lnTo>
                        <a:pt x="63" y="74"/>
                      </a:lnTo>
                      <a:lnTo>
                        <a:pt x="75" y="69"/>
                      </a:lnTo>
                      <a:lnTo>
                        <a:pt x="78" y="50"/>
                      </a:lnTo>
                      <a:lnTo>
                        <a:pt x="78" y="5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6" name="Google Shape;1076;p32"/>
                <p:cNvSpPr/>
                <p:nvPr/>
              </p:nvSpPr>
              <p:spPr>
                <a:xfrm>
                  <a:off x="3320254" y="3866277"/>
                  <a:ext cx="199168" cy="110067"/>
                </a:xfrm>
                <a:custGeom>
                  <a:avLst/>
                  <a:gdLst/>
                  <a:ahLst/>
                  <a:cxnLst/>
                  <a:rect l="l" t="t" r="r" b="b"/>
                  <a:pathLst>
                    <a:path w="114" h="63" extrusionOk="0">
                      <a:moveTo>
                        <a:pt x="114" y="21"/>
                      </a:moveTo>
                      <a:lnTo>
                        <a:pt x="110" y="15"/>
                      </a:lnTo>
                      <a:lnTo>
                        <a:pt x="104" y="12"/>
                      </a:lnTo>
                      <a:lnTo>
                        <a:pt x="99" y="7"/>
                      </a:lnTo>
                      <a:lnTo>
                        <a:pt x="94" y="3"/>
                      </a:lnTo>
                      <a:lnTo>
                        <a:pt x="91" y="3"/>
                      </a:lnTo>
                      <a:lnTo>
                        <a:pt x="83" y="0"/>
                      </a:lnTo>
                      <a:lnTo>
                        <a:pt x="80" y="2"/>
                      </a:lnTo>
                      <a:lnTo>
                        <a:pt x="74" y="2"/>
                      </a:lnTo>
                      <a:lnTo>
                        <a:pt x="70" y="1"/>
                      </a:lnTo>
                      <a:lnTo>
                        <a:pt x="65" y="0"/>
                      </a:lnTo>
                      <a:lnTo>
                        <a:pt x="62" y="2"/>
                      </a:lnTo>
                      <a:lnTo>
                        <a:pt x="56" y="4"/>
                      </a:lnTo>
                      <a:lnTo>
                        <a:pt x="48" y="5"/>
                      </a:lnTo>
                      <a:lnTo>
                        <a:pt x="40" y="3"/>
                      </a:lnTo>
                      <a:lnTo>
                        <a:pt x="37" y="4"/>
                      </a:lnTo>
                      <a:lnTo>
                        <a:pt x="35" y="2"/>
                      </a:lnTo>
                      <a:lnTo>
                        <a:pt x="30" y="3"/>
                      </a:lnTo>
                      <a:lnTo>
                        <a:pt x="25" y="6"/>
                      </a:lnTo>
                      <a:lnTo>
                        <a:pt x="23" y="5"/>
                      </a:lnTo>
                      <a:lnTo>
                        <a:pt x="14" y="13"/>
                      </a:lnTo>
                      <a:lnTo>
                        <a:pt x="5" y="19"/>
                      </a:lnTo>
                      <a:lnTo>
                        <a:pt x="4" y="23"/>
                      </a:lnTo>
                      <a:lnTo>
                        <a:pt x="5" y="28"/>
                      </a:lnTo>
                      <a:lnTo>
                        <a:pt x="0" y="33"/>
                      </a:lnTo>
                      <a:lnTo>
                        <a:pt x="5" y="34"/>
                      </a:lnTo>
                      <a:lnTo>
                        <a:pt x="9" y="39"/>
                      </a:lnTo>
                      <a:lnTo>
                        <a:pt x="14" y="42"/>
                      </a:lnTo>
                      <a:lnTo>
                        <a:pt x="14" y="45"/>
                      </a:lnTo>
                      <a:lnTo>
                        <a:pt x="22" y="42"/>
                      </a:lnTo>
                      <a:lnTo>
                        <a:pt x="26" y="44"/>
                      </a:lnTo>
                      <a:lnTo>
                        <a:pt x="29" y="46"/>
                      </a:lnTo>
                      <a:lnTo>
                        <a:pt x="26" y="54"/>
                      </a:lnTo>
                      <a:lnTo>
                        <a:pt x="32" y="56"/>
                      </a:lnTo>
                      <a:lnTo>
                        <a:pt x="34" y="63"/>
                      </a:lnTo>
                      <a:lnTo>
                        <a:pt x="40" y="62"/>
                      </a:lnTo>
                      <a:lnTo>
                        <a:pt x="43" y="57"/>
                      </a:lnTo>
                      <a:lnTo>
                        <a:pt x="45" y="57"/>
                      </a:lnTo>
                      <a:lnTo>
                        <a:pt x="46" y="47"/>
                      </a:lnTo>
                      <a:lnTo>
                        <a:pt x="50" y="46"/>
                      </a:lnTo>
                      <a:lnTo>
                        <a:pt x="54" y="46"/>
                      </a:lnTo>
                      <a:lnTo>
                        <a:pt x="59" y="41"/>
                      </a:lnTo>
                      <a:lnTo>
                        <a:pt x="64" y="45"/>
                      </a:lnTo>
                      <a:lnTo>
                        <a:pt x="66" y="42"/>
                      </a:lnTo>
                      <a:lnTo>
                        <a:pt x="69" y="40"/>
                      </a:lnTo>
                      <a:lnTo>
                        <a:pt x="76" y="34"/>
                      </a:lnTo>
                      <a:lnTo>
                        <a:pt x="77" y="30"/>
                      </a:lnTo>
                      <a:lnTo>
                        <a:pt x="79" y="30"/>
                      </a:lnTo>
                      <a:lnTo>
                        <a:pt x="81" y="25"/>
                      </a:lnTo>
                      <a:lnTo>
                        <a:pt x="83" y="24"/>
                      </a:lnTo>
                      <a:lnTo>
                        <a:pt x="86" y="28"/>
                      </a:lnTo>
                      <a:lnTo>
                        <a:pt x="90" y="29"/>
                      </a:lnTo>
                      <a:lnTo>
                        <a:pt x="94" y="26"/>
                      </a:lnTo>
                      <a:lnTo>
                        <a:pt x="99" y="26"/>
                      </a:lnTo>
                      <a:lnTo>
                        <a:pt x="105" y="23"/>
                      </a:lnTo>
                      <a:lnTo>
                        <a:pt x="108" y="20"/>
                      </a:lnTo>
                      <a:lnTo>
                        <a:pt x="114" y="21"/>
                      </a:lnTo>
                      <a:lnTo>
                        <a:pt x="114" y="2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7" name="Google Shape;1077;p32"/>
                <p:cNvSpPr/>
                <p:nvPr/>
              </p:nvSpPr>
              <p:spPr>
                <a:xfrm>
                  <a:off x="3807692" y="3724762"/>
                  <a:ext cx="92596" cy="66389"/>
                </a:xfrm>
                <a:custGeom>
                  <a:avLst/>
                  <a:gdLst/>
                  <a:ahLst/>
                  <a:cxnLst/>
                  <a:rect l="l" t="t" r="r" b="b"/>
                  <a:pathLst>
                    <a:path w="53" h="38" extrusionOk="0">
                      <a:moveTo>
                        <a:pt x="53" y="3"/>
                      </a:moveTo>
                      <a:lnTo>
                        <a:pt x="38" y="0"/>
                      </a:lnTo>
                      <a:lnTo>
                        <a:pt x="26" y="0"/>
                      </a:lnTo>
                      <a:lnTo>
                        <a:pt x="22" y="5"/>
                      </a:lnTo>
                      <a:lnTo>
                        <a:pt x="33" y="8"/>
                      </a:lnTo>
                      <a:lnTo>
                        <a:pt x="32" y="16"/>
                      </a:lnTo>
                      <a:lnTo>
                        <a:pt x="39" y="25"/>
                      </a:lnTo>
                      <a:lnTo>
                        <a:pt x="32" y="30"/>
                      </a:lnTo>
                      <a:lnTo>
                        <a:pt x="18" y="28"/>
                      </a:lnTo>
                      <a:lnTo>
                        <a:pt x="2" y="25"/>
                      </a:lnTo>
                      <a:lnTo>
                        <a:pt x="0" y="32"/>
                      </a:lnTo>
                      <a:lnTo>
                        <a:pt x="9" y="38"/>
                      </a:lnTo>
                      <a:lnTo>
                        <a:pt x="18" y="35"/>
                      </a:lnTo>
                      <a:lnTo>
                        <a:pt x="29" y="36"/>
                      </a:lnTo>
                      <a:lnTo>
                        <a:pt x="38" y="35"/>
                      </a:lnTo>
                      <a:lnTo>
                        <a:pt x="49" y="38"/>
                      </a:lnTo>
                      <a:lnTo>
                        <a:pt x="50" y="33"/>
                      </a:lnTo>
                      <a:lnTo>
                        <a:pt x="46" y="26"/>
                      </a:lnTo>
                      <a:lnTo>
                        <a:pt x="51" y="23"/>
                      </a:lnTo>
                      <a:lnTo>
                        <a:pt x="53" y="15"/>
                      </a:lnTo>
                      <a:lnTo>
                        <a:pt x="53"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8" name="Google Shape;1078;p32"/>
                <p:cNvSpPr/>
                <p:nvPr/>
              </p:nvSpPr>
              <p:spPr>
                <a:xfrm>
                  <a:off x="3685396" y="3773681"/>
                  <a:ext cx="66389" cy="29701"/>
                </a:xfrm>
                <a:custGeom>
                  <a:avLst/>
                  <a:gdLst/>
                  <a:ahLst/>
                  <a:cxnLst/>
                  <a:rect l="l" t="t" r="r" b="b"/>
                  <a:pathLst>
                    <a:path w="38" h="17" extrusionOk="0">
                      <a:moveTo>
                        <a:pt x="25" y="14"/>
                      </a:moveTo>
                      <a:lnTo>
                        <a:pt x="38" y="14"/>
                      </a:lnTo>
                      <a:lnTo>
                        <a:pt x="35" y="8"/>
                      </a:lnTo>
                      <a:lnTo>
                        <a:pt x="26" y="3"/>
                      </a:lnTo>
                      <a:lnTo>
                        <a:pt x="14" y="1"/>
                      </a:lnTo>
                      <a:lnTo>
                        <a:pt x="10" y="0"/>
                      </a:lnTo>
                      <a:lnTo>
                        <a:pt x="2" y="2"/>
                      </a:lnTo>
                      <a:lnTo>
                        <a:pt x="0" y="7"/>
                      </a:lnTo>
                      <a:lnTo>
                        <a:pt x="9" y="14"/>
                      </a:lnTo>
                      <a:lnTo>
                        <a:pt x="19" y="17"/>
                      </a:lnTo>
                      <a:lnTo>
                        <a:pt x="25" y="14"/>
                      </a:lnTo>
                      <a:lnTo>
                        <a:pt x="25" y="1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9" name="Google Shape;1079;p32"/>
                <p:cNvSpPr/>
                <p:nvPr/>
              </p:nvSpPr>
              <p:spPr>
                <a:xfrm>
                  <a:off x="3369173" y="3901219"/>
                  <a:ext cx="150250" cy="155492"/>
                </a:xfrm>
                <a:custGeom>
                  <a:avLst/>
                  <a:gdLst/>
                  <a:ahLst/>
                  <a:cxnLst/>
                  <a:rect l="l" t="t" r="r" b="b"/>
                  <a:pathLst>
                    <a:path w="86" h="89" extrusionOk="0">
                      <a:moveTo>
                        <a:pt x="86" y="1"/>
                      </a:moveTo>
                      <a:lnTo>
                        <a:pt x="80" y="0"/>
                      </a:lnTo>
                      <a:lnTo>
                        <a:pt x="77" y="3"/>
                      </a:lnTo>
                      <a:lnTo>
                        <a:pt x="71" y="6"/>
                      </a:lnTo>
                      <a:lnTo>
                        <a:pt x="66" y="6"/>
                      </a:lnTo>
                      <a:lnTo>
                        <a:pt x="62" y="9"/>
                      </a:lnTo>
                      <a:lnTo>
                        <a:pt x="58" y="8"/>
                      </a:lnTo>
                      <a:lnTo>
                        <a:pt x="55" y="4"/>
                      </a:lnTo>
                      <a:lnTo>
                        <a:pt x="53" y="5"/>
                      </a:lnTo>
                      <a:lnTo>
                        <a:pt x="51" y="10"/>
                      </a:lnTo>
                      <a:lnTo>
                        <a:pt x="49" y="10"/>
                      </a:lnTo>
                      <a:lnTo>
                        <a:pt x="48" y="14"/>
                      </a:lnTo>
                      <a:lnTo>
                        <a:pt x="41" y="20"/>
                      </a:lnTo>
                      <a:lnTo>
                        <a:pt x="38" y="22"/>
                      </a:lnTo>
                      <a:lnTo>
                        <a:pt x="36" y="25"/>
                      </a:lnTo>
                      <a:lnTo>
                        <a:pt x="31" y="21"/>
                      </a:lnTo>
                      <a:lnTo>
                        <a:pt x="26" y="26"/>
                      </a:lnTo>
                      <a:lnTo>
                        <a:pt x="22" y="26"/>
                      </a:lnTo>
                      <a:lnTo>
                        <a:pt x="18" y="27"/>
                      </a:lnTo>
                      <a:lnTo>
                        <a:pt x="17" y="37"/>
                      </a:lnTo>
                      <a:lnTo>
                        <a:pt x="15" y="37"/>
                      </a:lnTo>
                      <a:lnTo>
                        <a:pt x="12" y="42"/>
                      </a:lnTo>
                      <a:lnTo>
                        <a:pt x="6" y="43"/>
                      </a:lnTo>
                      <a:lnTo>
                        <a:pt x="5" y="44"/>
                      </a:lnTo>
                      <a:lnTo>
                        <a:pt x="2" y="41"/>
                      </a:lnTo>
                      <a:lnTo>
                        <a:pt x="0" y="44"/>
                      </a:lnTo>
                      <a:lnTo>
                        <a:pt x="8" y="54"/>
                      </a:lnTo>
                      <a:lnTo>
                        <a:pt x="16" y="60"/>
                      </a:lnTo>
                      <a:lnTo>
                        <a:pt x="19" y="67"/>
                      </a:lnTo>
                      <a:lnTo>
                        <a:pt x="27" y="75"/>
                      </a:lnTo>
                      <a:lnTo>
                        <a:pt x="33" y="82"/>
                      </a:lnTo>
                      <a:lnTo>
                        <a:pt x="36" y="79"/>
                      </a:lnTo>
                      <a:lnTo>
                        <a:pt x="47" y="85"/>
                      </a:lnTo>
                      <a:lnTo>
                        <a:pt x="52" y="82"/>
                      </a:lnTo>
                      <a:lnTo>
                        <a:pt x="57" y="84"/>
                      </a:lnTo>
                      <a:lnTo>
                        <a:pt x="60" y="88"/>
                      </a:lnTo>
                      <a:lnTo>
                        <a:pt x="65" y="89"/>
                      </a:lnTo>
                      <a:lnTo>
                        <a:pt x="70" y="85"/>
                      </a:lnTo>
                      <a:lnTo>
                        <a:pt x="67" y="82"/>
                      </a:lnTo>
                      <a:lnTo>
                        <a:pt x="67" y="76"/>
                      </a:lnTo>
                      <a:lnTo>
                        <a:pt x="71" y="71"/>
                      </a:lnTo>
                      <a:lnTo>
                        <a:pt x="70" y="65"/>
                      </a:lnTo>
                      <a:lnTo>
                        <a:pt x="73" y="57"/>
                      </a:lnTo>
                      <a:lnTo>
                        <a:pt x="76" y="54"/>
                      </a:lnTo>
                      <a:lnTo>
                        <a:pt x="76" y="45"/>
                      </a:lnTo>
                      <a:lnTo>
                        <a:pt x="75" y="39"/>
                      </a:lnTo>
                      <a:lnTo>
                        <a:pt x="76" y="30"/>
                      </a:lnTo>
                      <a:lnTo>
                        <a:pt x="79" y="22"/>
                      </a:lnTo>
                      <a:lnTo>
                        <a:pt x="84" y="15"/>
                      </a:lnTo>
                      <a:lnTo>
                        <a:pt x="83" y="8"/>
                      </a:lnTo>
                      <a:lnTo>
                        <a:pt x="84" y="3"/>
                      </a:lnTo>
                      <a:lnTo>
                        <a:pt x="86" y="1"/>
                      </a:lnTo>
                      <a:lnTo>
                        <a:pt x="86"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0" name="Google Shape;1080;p32"/>
                <p:cNvSpPr/>
                <p:nvPr/>
              </p:nvSpPr>
              <p:spPr>
                <a:xfrm>
                  <a:off x="3507192" y="4098640"/>
                  <a:ext cx="183445" cy="85608"/>
                </a:xfrm>
                <a:custGeom>
                  <a:avLst/>
                  <a:gdLst/>
                  <a:ahLst/>
                  <a:cxnLst/>
                  <a:rect l="l" t="t" r="r" b="b"/>
                  <a:pathLst>
                    <a:path w="105" h="49" extrusionOk="0">
                      <a:moveTo>
                        <a:pt x="103" y="19"/>
                      </a:moveTo>
                      <a:lnTo>
                        <a:pt x="97" y="13"/>
                      </a:lnTo>
                      <a:lnTo>
                        <a:pt x="91" y="7"/>
                      </a:lnTo>
                      <a:lnTo>
                        <a:pt x="83" y="4"/>
                      </a:lnTo>
                      <a:lnTo>
                        <a:pt x="73" y="3"/>
                      </a:lnTo>
                      <a:lnTo>
                        <a:pt x="74" y="1"/>
                      </a:lnTo>
                      <a:lnTo>
                        <a:pt x="64" y="0"/>
                      </a:lnTo>
                      <a:lnTo>
                        <a:pt x="57" y="6"/>
                      </a:lnTo>
                      <a:lnTo>
                        <a:pt x="46" y="10"/>
                      </a:lnTo>
                      <a:lnTo>
                        <a:pt x="38" y="15"/>
                      </a:lnTo>
                      <a:lnTo>
                        <a:pt x="29" y="17"/>
                      </a:lnTo>
                      <a:lnTo>
                        <a:pt x="24" y="12"/>
                      </a:lnTo>
                      <a:lnTo>
                        <a:pt x="22" y="13"/>
                      </a:lnTo>
                      <a:lnTo>
                        <a:pt x="15" y="12"/>
                      </a:lnTo>
                      <a:lnTo>
                        <a:pt x="16" y="8"/>
                      </a:lnTo>
                      <a:lnTo>
                        <a:pt x="9" y="1"/>
                      </a:lnTo>
                      <a:lnTo>
                        <a:pt x="2" y="3"/>
                      </a:lnTo>
                      <a:lnTo>
                        <a:pt x="2" y="11"/>
                      </a:lnTo>
                      <a:lnTo>
                        <a:pt x="5" y="14"/>
                      </a:lnTo>
                      <a:lnTo>
                        <a:pt x="3" y="16"/>
                      </a:lnTo>
                      <a:lnTo>
                        <a:pt x="3" y="20"/>
                      </a:lnTo>
                      <a:lnTo>
                        <a:pt x="1" y="24"/>
                      </a:lnTo>
                      <a:lnTo>
                        <a:pt x="0" y="28"/>
                      </a:lnTo>
                      <a:lnTo>
                        <a:pt x="2" y="31"/>
                      </a:lnTo>
                      <a:lnTo>
                        <a:pt x="3" y="27"/>
                      </a:lnTo>
                      <a:lnTo>
                        <a:pt x="11" y="27"/>
                      </a:lnTo>
                      <a:lnTo>
                        <a:pt x="16" y="29"/>
                      </a:lnTo>
                      <a:lnTo>
                        <a:pt x="23" y="31"/>
                      </a:lnTo>
                      <a:lnTo>
                        <a:pt x="26" y="39"/>
                      </a:lnTo>
                      <a:lnTo>
                        <a:pt x="32" y="41"/>
                      </a:lnTo>
                      <a:lnTo>
                        <a:pt x="35" y="37"/>
                      </a:lnTo>
                      <a:lnTo>
                        <a:pt x="37" y="49"/>
                      </a:lnTo>
                      <a:lnTo>
                        <a:pt x="46" y="48"/>
                      </a:lnTo>
                      <a:lnTo>
                        <a:pt x="49" y="45"/>
                      </a:lnTo>
                      <a:lnTo>
                        <a:pt x="54" y="42"/>
                      </a:lnTo>
                      <a:lnTo>
                        <a:pt x="45" y="31"/>
                      </a:lnTo>
                      <a:lnTo>
                        <a:pt x="47" y="27"/>
                      </a:lnTo>
                      <a:lnTo>
                        <a:pt x="52" y="26"/>
                      </a:lnTo>
                      <a:lnTo>
                        <a:pt x="59" y="21"/>
                      </a:lnTo>
                      <a:lnTo>
                        <a:pt x="63" y="14"/>
                      </a:lnTo>
                      <a:lnTo>
                        <a:pt x="71" y="12"/>
                      </a:lnTo>
                      <a:lnTo>
                        <a:pt x="80" y="18"/>
                      </a:lnTo>
                      <a:lnTo>
                        <a:pt x="83" y="25"/>
                      </a:lnTo>
                      <a:lnTo>
                        <a:pt x="88" y="26"/>
                      </a:lnTo>
                      <a:lnTo>
                        <a:pt x="83" y="32"/>
                      </a:lnTo>
                      <a:lnTo>
                        <a:pt x="86" y="43"/>
                      </a:lnTo>
                      <a:lnTo>
                        <a:pt x="92" y="49"/>
                      </a:lnTo>
                      <a:lnTo>
                        <a:pt x="95" y="39"/>
                      </a:lnTo>
                      <a:lnTo>
                        <a:pt x="101" y="41"/>
                      </a:lnTo>
                      <a:lnTo>
                        <a:pt x="105" y="35"/>
                      </a:lnTo>
                      <a:lnTo>
                        <a:pt x="101" y="22"/>
                      </a:lnTo>
                      <a:lnTo>
                        <a:pt x="103" y="1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1" name="Google Shape;1081;p32"/>
                <p:cNvSpPr/>
                <p:nvPr/>
              </p:nvSpPr>
              <p:spPr>
                <a:xfrm>
                  <a:off x="3552617" y="4448058"/>
                  <a:ext cx="422796" cy="665642"/>
                </a:xfrm>
                <a:custGeom>
                  <a:avLst/>
                  <a:gdLst/>
                  <a:ahLst/>
                  <a:cxnLst/>
                  <a:rect l="l" t="t" r="r" b="b"/>
                  <a:pathLst>
                    <a:path w="242" h="381" extrusionOk="0">
                      <a:moveTo>
                        <a:pt x="211" y="89"/>
                      </a:moveTo>
                      <a:lnTo>
                        <a:pt x="201" y="78"/>
                      </a:lnTo>
                      <a:lnTo>
                        <a:pt x="196" y="77"/>
                      </a:lnTo>
                      <a:lnTo>
                        <a:pt x="207" y="56"/>
                      </a:lnTo>
                      <a:lnTo>
                        <a:pt x="193" y="46"/>
                      </a:lnTo>
                      <a:lnTo>
                        <a:pt x="182" y="48"/>
                      </a:lnTo>
                      <a:lnTo>
                        <a:pt x="175" y="45"/>
                      </a:lnTo>
                      <a:lnTo>
                        <a:pt x="165" y="50"/>
                      </a:lnTo>
                      <a:lnTo>
                        <a:pt x="151" y="48"/>
                      </a:lnTo>
                      <a:lnTo>
                        <a:pt x="140" y="26"/>
                      </a:lnTo>
                      <a:lnTo>
                        <a:pt x="132" y="20"/>
                      </a:lnTo>
                      <a:lnTo>
                        <a:pt x="126" y="10"/>
                      </a:lnTo>
                      <a:lnTo>
                        <a:pt x="114" y="0"/>
                      </a:lnTo>
                      <a:lnTo>
                        <a:pt x="109" y="2"/>
                      </a:lnTo>
                      <a:lnTo>
                        <a:pt x="111" y="19"/>
                      </a:lnTo>
                      <a:lnTo>
                        <a:pt x="106" y="32"/>
                      </a:lnTo>
                      <a:lnTo>
                        <a:pt x="86" y="54"/>
                      </a:lnTo>
                      <a:lnTo>
                        <a:pt x="64" y="62"/>
                      </a:lnTo>
                      <a:lnTo>
                        <a:pt x="54" y="80"/>
                      </a:lnTo>
                      <a:lnTo>
                        <a:pt x="51" y="94"/>
                      </a:lnTo>
                      <a:lnTo>
                        <a:pt x="41" y="102"/>
                      </a:lnTo>
                      <a:lnTo>
                        <a:pt x="32" y="92"/>
                      </a:lnTo>
                      <a:lnTo>
                        <a:pt x="25" y="90"/>
                      </a:lnTo>
                      <a:lnTo>
                        <a:pt x="17" y="91"/>
                      </a:lnTo>
                      <a:lnTo>
                        <a:pt x="17" y="84"/>
                      </a:lnTo>
                      <a:lnTo>
                        <a:pt x="21" y="79"/>
                      </a:lnTo>
                      <a:lnTo>
                        <a:pt x="19" y="70"/>
                      </a:lnTo>
                      <a:lnTo>
                        <a:pt x="5" y="83"/>
                      </a:lnTo>
                      <a:lnTo>
                        <a:pt x="0" y="98"/>
                      </a:lnTo>
                      <a:lnTo>
                        <a:pt x="9" y="118"/>
                      </a:lnTo>
                      <a:lnTo>
                        <a:pt x="4" y="127"/>
                      </a:lnTo>
                      <a:lnTo>
                        <a:pt x="17" y="135"/>
                      </a:lnTo>
                      <a:lnTo>
                        <a:pt x="32" y="149"/>
                      </a:lnTo>
                      <a:lnTo>
                        <a:pt x="39" y="164"/>
                      </a:lnTo>
                      <a:lnTo>
                        <a:pt x="46" y="174"/>
                      </a:lnTo>
                      <a:lnTo>
                        <a:pt x="66" y="215"/>
                      </a:lnTo>
                      <a:lnTo>
                        <a:pt x="86" y="254"/>
                      </a:lnTo>
                      <a:lnTo>
                        <a:pt x="104" y="281"/>
                      </a:lnTo>
                      <a:lnTo>
                        <a:pt x="101" y="287"/>
                      </a:lnTo>
                      <a:lnTo>
                        <a:pt x="110" y="304"/>
                      </a:lnTo>
                      <a:lnTo>
                        <a:pt x="125" y="317"/>
                      </a:lnTo>
                      <a:lnTo>
                        <a:pt x="160" y="339"/>
                      </a:lnTo>
                      <a:lnTo>
                        <a:pt x="198" y="360"/>
                      </a:lnTo>
                      <a:lnTo>
                        <a:pt x="200" y="369"/>
                      </a:lnTo>
                      <a:lnTo>
                        <a:pt x="220" y="381"/>
                      </a:lnTo>
                      <a:lnTo>
                        <a:pt x="229" y="376"/>
                      </a:lnTo>
                      <a:lnTo>
                        <a:pt x="233" y="365"/>
                      </a:lnTo>
                      <a:lnTo>
                        <a:pt x="242" y="342"/>
                      </a:lnTo>
                      <a:lnTo>
                        <a:pt x="233" y="325"/>
                      </a:lnTo>
                      <a:lnTo>
                        <a:pt x="236" y="318"/>
                      </a:lnTo>
                      <a:lnTo>
                        <a:pt x="232" y="310"/>
                      </a:lnTo>
                      <a:lnTo>
                        <a:pt x="238" y="300"/>
                      </a:lnTo>
                      <a:lnTo>
                        <a:pt x="237" y="282"/>
                      </a:lnTo>
                      <a:lnTo>
                        <a:pt x="237" y="267"/>
                      </a:lnTo>
                      <a:lnTo>
                        <a:pt x="241" y="261"/>
                      </a:lnTo>
                      <a:lnTo>
                        <a:pt x="223" y="227"/>
                      </a:lnTo>
                      <a:lnTo>
                        <a:pt x="213" y="230"/>
                      </a:lnTo>
                      <a:lnTo>
                        <a:pt x="204" y="228"/>
                      </a:lnTo>
                      <a:lnTo>
                        <a:pt x="204" y="196"/>
                      </a:lnTo>
                      <a:lnTo>
                        <a:pt x="189" y="209"/>
                      </a:lnTo>
                      <a:lnTo>
                        <a:pt x="173" y="208"/>
                      </a:lnTo>
                      <a:lnTo>
                        <a:pt x="166" y="197"/>
                      </a:lnTo>
                      <a:lnTo>
                        <a:pt x="154" y="196"/>
                      </a:lnTo>
                      <a:lnTo>
                        <a:pt x="157" y="187"/>
                      </a:lnTo>
                      <a:lnTo>
                        <a:pt x="146" y="175"/>
                      </a:lnTo>
                      <a:lnTo>
                        <a:pt x="138" y="156"/>
                      </a:lnTo>
                      <a:lnTo>
                        <a:pt x="143" y="152"/>
                      </a:lnTo>
                      <a:lnTo>
                        <a:pt x="142" y="143"/>
                      </a:lnTo>
                      <a:lnTo>
                        <a:pt x="153" y="137"/>
                      </a:lnTo>
                      <a:lnTo>
                        <a:pt x="151" y="126"/>
                      </a:lnTo>
                      <a:lnTo>
                        <a:pt x="155" y="119"/>
                      </a:lnTo>
                      <a:lnTo>
                        <a:pt x="156" y="109"/>
                      </a:lnTo>
                      <a:lnTo>
                        <a:pt x="177" y="95"/>
                      </a:lnTo>
                      <a:lnTo>
                        <a:pt x="192" y="91"/>
                      </a:lnTo>
                      <a:lnTo>
                        <a:pt x="194" y="88"/>
                      </a:lnTo>
                      <a:lnTo>
                        <a:pt x="211" y="89"/>
                      </a:lnTo>
                      <a:lnTo>
                        <a:pt x="211" y="8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2" name="Google Shape;1082;p32"/>
                <p:cNvSpPr/>
                <p:nvPr/>
              </p:nvSpPr>
              <p:spPr>
                <a:xfrm>
                  <a:off x="4193800" y="5148642"/>
                  <a:ext cx="270800" cy="298753"/>
                </a:xfrm>
                <a:custGeom>
                  <a:avLst/>
                  <a:gdLst/>
                  <a:ahLst/>
                  <a:cxnLst/>
                  <a:rect l="l" t="t" r="r" b="b"/>
                  <a:pathLst>
                    <a:path w="155" h="171" extrusionOk="0">
                      <a:moveTo>
                        <a:pt x="77" y="18"/>
                      </a:moveTo>
                      <a:lnTo>
                        <a:pt x="76" y="11"/>
                      </a:lnTo>
                      <a:lnTo>
                        <a:pt x="58" y="1"/>
                      </a:lnTo>
                      <a:lnTo>
                        <a:pt x="42" y="0"/>
                      </a:lnTo>
                      <a:lnTo>
                        <a:pt x="11" y="7"/>
                      </a:lnTo>
                      <a:lnTo>
                        <a:pt x="4" y="25"/>
                      </a:lnTo>
                      <a:lnTo>
                        <a:pt x="4" y="36"/>
                      </a:lnTo>
                      <a:lnTo>
                        <a:pt x="0" y="61"/>
                      </a:lnTo>
                      <a:lnTo>
                        <a:pt x="36" y="95"/>
                      </a:lnTo>
                      <a:lnTo>
                        <a:pt x="51" y="98"/>
                      </a:lnTo>
                      <a:lnTo>
                        <a:pt x="74" y="113"/>
                      </a:lnTo>
                      <a:lnTo>
                        <a:pt x="94" y="121"/>
                      </a:lnTo>
                      <a:lnTo>
                        <a:pt x="97" y="131"/>
                      </a:lnTo>
                      <a:lnTo>
                        <a:pt x="84" y="162"/>
                      </a:lnTo>
                      <a:lnTo>
                        <a:pt x="102" y="168"/>
                      </a:lnTo>
                      <a:lnTo>
                        <a:pt x="122" y="171"/>
                      </a:lnTo>
                      <a:lnTo>
                        <a:pt x="136" y="168"/>
                      </a:lnTo>
                      <a:lnTo>
                        <a:pt x="150" y="152"/>
                      </a:lnTo>
                      <a:lnTo>
                        <a:pt x="151" y="133"/>
                      </a:lnTo>
                      <a:lnTo>
                        <a:pt x="154" y="121"/>
                      </a:lnTo>
                      <a:lnTo>
                        <a:pt x="155" y="109"/>
                      </a:lnTo>
                      <a:lnTo>
                        <a:pt x="154" y="98"/>
                      </a:lnTo>
                      <a:lnTo>
                        <a:pt x="147" y="94"/>
                      </a:lnTo>
                      <a:lnTo>
                        <a:pt x="140" y="97"/>
                      </a:lnTo>
                      <a:lnTo>
                        <a:pt x="134" y="96"/>
                      </a:lnTo>
                      <a:lnTo>
                        <a:pt x="131" y="88"/>
                      </a:lnTo>
                      <a:lnTo>
                        <a:pt x="127" y="69"/>
                      </a:lnTo>
                      <a:lnTo>
                        <a:pt x="123" y="63"/>
                      </a:lnTo>
                      <a:lnTo>
                        <a:pt x="111" y="58"/>
                      </a:lnTo>
                      <a:lnTo>
                        <a:pt x="104" y="61"/>
                      </a:lnTo>
                      <a:lnTo>
                        <a:pt x="84" y="58"/>
                      </a:lnTo>
                      <a:lnTo>
                        <a:pt x="83" y="29"/>
                      </a:lnTo>
                      <a:lnTo>
                        <a:pt x="77" y="18"/>
                      </a:lnTo>
                      <a:lnTo>
                        <a:pt x="77" y="1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3" name="Google Shape;1083;p32"/>
                <p:cNvSpPr/>
                <p:nvPr/>
              </p:nvSpPr>
              <p:spPr>
                <a:xfrm>
                  <a:off x="3294047" y="3923931"/>
                  <a:ext cx="76872" cy="45424"/>
                </a:xfrm>
                <a:custGeom>
                  <a:avLst/>
                  <a:gdLst/>
                  <a:ahLst/>
                  <a:cxnLst/>
                  <a:rect l="l" t="t" r="r" b="b"/>
                  <a:pathLst>
                    <a:path w="44" h="26" extrusionOk="0">
                      <a:moveTo>
                        <a:pt x="41" y="21"/>
                      </a:moveTo>
                      <a:lnTo>
                        <a:pt x="44" y="13"/>
                      </a:lnTo>
                      <a:lnTo>
                        <a:pt x="41" y="11"/>
                      </a:lnTo>
                      <a:lnTo>
                        <a:pt x="37" y="9"/>
                      </a:lnTo>
                      <a:lnTo>
                        <a:pt x="29" y="12"/>
                      </a:lnTo>
                      <a:lnTo>
                        <a:pt x="29" y="9"/>
                      </a:lnTo>
                      <a:lnTo>
                        <a:pt x="24" y="6"/>
                      </a:lnTo>
                      <a:lnTo>
                        <a:pt x="20" y="1"/>
                      </a:lnTo>
                      <a:lnTo>
                        <a:pt x="15" y="0"/>
                      </a:lnTo>
                      <a:lnTo>
                        <a:pt x="11" y="1"/>
                      </a:lnTo>
                      <a:lnTo>
                        <a:pt x="11" y="3"/>
                      </a:lnTo>
                      <a:lnTo>
                        <a:pt x="8" y="6"/>
                      </a:lnTo>
                      <a:lnTo>
                        <a:pt x="1" y="11"/>
                      </a:lnTo>
                      <a:lnTo>
                        <a:pt x="0" y="14"/>
                      </a:lnTo>
                      <a:lnTo>
                        <a:pt x="5" y="18"/>
                      </a:lnTo>
                      <a:lnTo>
                        <a:pt x="15" y="20"/>
                      </a:lnTo>
                      <a:lnTo>
                        <a:pt x="22" y="24"/>
                      </a:lnTo>
                      <a:lnTo>
                        <a:pt x="28" y="26"/>
                      </a:lnTo>
                      <a:lnTo>
                        <a:pt x="39" y="26"/>
                      </a:lnTo>
                      <a:lnTo>
                        <a:pt x="41" y="21"/>
                      </a:lnTo>
                      <a:lnTo>
                        <a:pt x="41" y="2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4" name="Google Shape;1084;p32"/>
                <p:cNvSpPr/>
                <p:nvPr/>
              </p:nvSpPr>
              <p:spPr>
                <a:xfrm>
                  <a:off x="4300372" y="4227925"/>
                  <a:ext cx="132779" cy="153744"/>
                </a:xfrm>
                <a:custGeom>
                  <a:avLst/>
                  <a:gdLst/>
                  <a:ahLst/>
                  <a:cxnLst/>
                  <a:rect l="l" t="t" r="r" b="b"/>
                  <a:pathLst>
                    <a:path w="76" h="88" extrusionOk="0">
                      <a:moveTo>
                        <a:pt x="56" y="0"/>
                      </a:moveTo>
                      <a:lnTo>
                        <a:pt x="41" y="2"/>
                      </a:lnTo>
                      <a:lnTo>
                        <a:pt x="39" y="5"/>
                      </a:lnTo>
                      <a:lnTo>
                        <a:pt x="17" y="1"/>
                      </a:lnTo>
                      <a:lnTo>
                        <a:pt x="14" y="20"/>
                      </a:lnTo>
                      <a:lnTo>
                        <a:pt x="2" y="25"/>
                      </a:lnTo>
                      <a:lnTo>
                        <a:pt x="3" y="30"/>
                      </a:lnTo>
                      <a:lnTo>
                        <a:pt x="0" y="41"/>
                      </a:lnTo>
                      <a:lnTo>
                        <a:pt x="8" y="56"/>
                      </a:lnTo>
                      <a:lnTo>
                        <a:pt x="13" y="56"/>
                      </a:lnTo>
                      <a:lnTo>
                        <a:pt x="16" y="68"/>
                      </a:lnTo>
                      <a:lnTo>
                        <a:pt x="27" y="86"/>
                      </a:lnTo>
                      <a:lnTo>
                        <a:pt x="37" y="88"/>
                      </a:lnTo>
                      <a:lnTo>
                        <a:pt x="38" y="83"/>
                      </a:lnTo>
                      <a:lnTo>
                        <a:pt x="36" y="79"/>
                      </a:lnTo>
                      <a:lnTo>
                        <a:pt x="37" y="73"/>
                      </a:lnTo>
                      <a:lnTo>
                        <a:pt x="45" y="75"/>
                      </a:lnTo>
                      <a:lnTo>
                        <a:pt x="53" y="73"/>
                      </a:lnTo>
                      <a:lnTo>
                        <a:pt x="64" y="77"/>
                      </a:lnTo>
                      <a:lnTo>
                        <a:pt x="68" y="69"/>
                      </a:lnTo>
                      <a:lnTo>
                        <a:pt x="70" y="59"/>
                      </a:lnTo>
                      <a:lnTo>
                        <a:pt x="74" y="50"/>
                      </a:lnTo>
                      <a:lnTo>
                        <a:pt x="67" y="38"/>
                      </a:lnTo>
                      <a:lnTo>
                        <a:pt x="65" y="24"/>
                      </a:lnTo>
                      <a:lnTo>
                        <a:pt x="76" y="6"/>
                      </a:lnTo>
                      <a:lnTo>
                        <a:pt x="56" y="0"/>
                      </a:lnTo>
                      <a:lnTo>
                        <a:pt x="5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5" name="Google Shape;1085;p32"/>
                <p:cNvSpPr/>
                <p:nvPr/>
              </p:nvSpPr>
              <p:spPr>
                <a:xfrm>
                  <a:off x="4382486" y="5539991"/>
                  <a:ext cx="155492" cy="176457"/>
                </a:xfrm>
                <a:custGeom>
                  <a:avLst/>
                  <a:gdLst/>
                  <a:ahLst/>
                  <a:cxnLst/>
                  <a:rect l="l" t="t" r="r" b="b"/>
                  <a:pathLst>
                    <a:path w="89" h="101" extrusionOk="0">
                      <a:moveTo>
                        <a:pt x="89" y="76"/>
                      </a:moveTo>
                      <a:lnTo>
                        <a:pt x="82" y="64"/>
                      </a:lnTo>
                      <a:lnTo>
                        <a:pt x="88" y="54"/>
                      </a:lnTo>
                      <a:lnTo>
                        <a:pt x="76" y="40"/>
                      </a:lnTo>
                      <a:lnTo>
                        <a:pt x="60" y="29"/>
                      </a:lnTo>
                      <a:lnTo>
                        <a:pt x="40" y="16"/>
                      </a:lnTo>
                      <a:lnTo>
                        <a:pt x="34" y="16"/>
                      </a:lnTo>
                      <a:lnTo>
                        <a:pt x="13" y="0"/>
                      </a:lnTo>
                      <a:lnTo>
                        <a:pt x="2" y="3"/>
                      </a:lnTo>
                      <a:lnTo>
                        <a:pt x="1" y="19"/>
                      </a:lnTo>
                      <a:lnTo>
                        <a:pt x="0" y="40"/>
                      </a:lnTo>
                      <a:lnTo>
                        <a:pt x="3" y="61"/>
                      </a:lnTo>
                      <a:lnTo>
                        <a:pt x="1" y="66"/>
                      </a:lnTo>
                      <a:lnTo>
                        <a:pt x="2" y="79"/>
                      </a:lnTo>
                      <a:lnTo>
                        <a:pt x="14" y="91"/>
                      </a:lnTo>
                      <a:lnTo>
                        <a:pt x="26" y="90"/>
                      </a:lnTo>
                      <a:lnTo>
                        <a:pt x="44" y="99"/>
                      </a:lnTo>
                      <a:lnTo>
                        <a:pt x="53" y="97"/>
                      </a:lnTo>
                      <a:lnTo>
                        <a:pt x="66" y="101"/>
                      </a:lnTo>
                      <a:lnTo>
                        <a:pt x="84" y="89"/>
                      </a:lnTo>
                      <a:lnTo>
                        <a:pt x="89" y="76"/>
                      </a:lnTo>
                      <a:lnTo>
                        <a:pt x="89" y="7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6" name="Google Shape;1086;p32"/>
                <p:cNvSpPr/>
                <p:nvPr/>
              </p:nvSpPr>
              <p:spPr>
                <a:xfrm>
                  <a:off x="3818174" y="4006045"/>
                  <a:ext cx="431532" cy="415808"/>
                </a:xfrm>
                <a:custGeom>
                  <a:avLst/>
                  <a:gdLst/>
                  <a:ahLst/>
                  <a:cxnLst/>
                  <a:rect l="l" t="t" r="r" b="b"/>
                  <a:pathLst>
                    <a:path w="247" h="238" extrusionOk="0">
                      <a:moveTo>
                        <a:pt x="247" y="78"/>
                      </a:moveTo>
                      <a:lnTo>
                        <a:pt x="240" y="73"/>
                      </a:lnTo>
                      <a:lnTo>
                        <a:pt x="230" y="74"/>
                      </a:lnTo>
                      <a:lnTo>
                        <a:pt x="228" y="58"/>
                      </a:lnTo>
                      <a:lnTo>
                        <a:pt x="215" y="47"/>
                      </a:lnTo>
                      <a:lnTo>
                        <a:pt x="200" y="46"/>
                      </a:lnTo>
                      <a:lnTo>
                        <a:pt x="194" y="36"/>
                      </a:lnTo>
                      <a:lnTo>
                        <a:pt x="210" y="30"/>
                      </a:lnTo>
                      <a:lnTo>
                        <a:pt x="188" y="30"/>
                      </a:lnTo>
                      <a:lnTo>
                        <a:pt x="166" y="31"/>
                      </a:lnTo>
                      <a:lnTo>
                        <a:pt x="165" y="36"/>
                      </a:lnTo>
                      <a:lnTo>
                        <a:pt x="155" y="43"/>
                      </a:lnTo>
                      <a:lnTo>
                        <a:pt x="141" y="41"/>
                      </a:lnTo>
                      <a:lnTo>
                        <a:pt x="131" y="31"/>
                      </a:lnTo>
                      <a:lnTo>
                        <a:pt x="111" y="33"/>
                      </a:lnTo>
                      <a:lnTo>
                        <a:pt x="95" y="33"/>
                      </a:lnTo>
                      <a:lnTo>
                        <a:pt x="95" y="26"/>
                      </a:lnTo>
                      <a:lnTo>
                        <a:pt x="83" y="15"/>
                      </a:lnTo>
                      <a:lnTo>
                        <a:pt x="71" y="14"/>
                      </a:lnTo>
                      <a:lnTo>
                        <a:pt x="65" y="0"/>
                      </a:lnTo>
                      <a:lnTo>
                        <a:pt x="58" y="6"/>
                      </a:lnTo>
                      <a:lnTo>
                        <a:pt x="60" y="16"/>
                      </a:lnTo>
                      <a:lnTo>
                        <a:pt x="37" y="24"/>
                      </a:lnTo>
                      <a:lnTo>
                        <a:pt x="37" y="40"/>
                      </a:lnTo>
                      <a:lnTo>
                        <a:pt x="42" y="47"/>
                      </a:lnTo>
                      <a:lnTo>
                        <a:pt x="37" y="62"/>
                      </a:lnTo>
                      <a:lnTo>
                        <a:pt x="29" y="64"/>
                      </a:lnTo>
                      <a:lnTo>
                        <a:pt x="23" y="47"/>
                      </a:lnTo>
                      <a:lnTo>
                        <a:pt x="32" y="35"/>
                      </a:lnTo>
                      <a:lnTo>
                        <a:pt x="33" y="24"/>
                      </a:lnTo>
                      <a:lnTo>
                        <a:pt x="27" y="15"/>
                      </a:lnTo>
                      <a:lnTo>
                        <a:pt x="38" y="12"/>
                      </a:lnTo>
                      <a:lnTo>
                        <a:pt x="39" y="8"/>
                      </a:lnTo>
                      <a:lnTo>
                        <a:pt x="27" y="11"/>
                      </a:lnTo>
                      <a:lnTo>
                        <a:pt x="22" y="22"/>
                      </a:lnTo>
                      <a:lnTo>
                        <a:pt x="14" y="27"/>
                      </a:lnTo>
                      <a:lnTo>
                        <a:pt x="9" y="35"/>
                      </a:lnTo>
                      <a:lnTo>
                        <a:pt x="6" y="50"/>
                      </a:lnTo>
                      <a:lnTo>
                        <a:pt x="0" y="62"/>
                      </a:lnTo>
                      <a:lnTo>
                        <a:pt x="9" y="64"/>
                      </a:lnTo>
                      <a:lnTo>
                        <a:pt x="11" y="73"/>
                      </a:lnTo>
                      <a:lnTo>
                        <a:pt x="15" y="78"/>
                      </a:lnTo>
                      <a:lnTo>
                        <a:pt x="16" y="86"/>
                      </a:lnTo>
                      <a:lnTo>
                        <a:pt x="13" y="94"/>
                      </a:lnTo>
                      <a:lnTo>
                        <a:pt x="14" y="98"/>
                      </a:lnTo>
                      <a:lnTo>
                        <a:pt x="18" y="100"/>
                      </a:lnTo>
                      <a:lnTo>
                        <a:pt x="23" y="107"/>
                      </a:lnTo>
                      <a:lnTo>
                        <a:pt x="46" y="105"/>
                      </a:lnTo>
                      <a:lnTo>
                        <a:pt x="57" y="108"/>
                      </a:lnTo>
                      <a:lnTo>
                        <a:pt x="69" y="126"/>
                      </a:lnTo>
                      <a:lnTo>
                        <a:pt x="77" y="123"/>
                      </a:lnTo>
                      <a:lnTo>
                        <a:pt x="90" y="124"/>
                      </a:lnTo>
                      <a:lnTo>
                        <a:pt x="100" y="122"/>
                      </a:lnTo>
                      <a:lnTo>
                        <a:pt x="107" y="126"/>
                      </a:lnTo>
                      <a:lnTo>
                        <a:pt x="103" y="137"/>
                      </a:lnTo>
                      <a:lnTo>
                        <a:pt x="98" y="144"/>
                      </a:lnTo>
                      <a:lnTo>
                        <a:pt x="97" y="159"/>
                      </a:lnTo>
                      <a:lnTo>
                        <a:pt x="100" y="172"/>
                      </a:lnTo>
                      <a:lnTo>
                        <a:pt x="105" y="179"/>
                      </a:lnTo>
                      <a:lnTo>
                        <a:pt x="106" y="184"/>
                      </a:lnTo>
                      <a:lnTo>
                        <a:pt x="96" y="194"/>
                      </a:lnTo>
                      <a:lnTo>
                        <a:pt x="103" y="198"/>
                      </a:lnTo>
                      <a:lnTo>
                        <a:pt x="107" y="205"/>
                      </a:lnTo>
                      <a:lnTo>
                        <a:pt x="113" y="227"/>
                      </a:lnTo>
                      <a:lnTo>
                        <a:pt x="123" y="238"/>
                      </a:lnTo>
                      <a:lnTo>
                        <a:pt x="137" y="236"/>
                      </a:lnTo>
                      <a:lnTo>
                        <a:pt x="141" y="230"/>
                      </a:lnTo>
                      <a:lnTo>
                        <a:pt x="154" y="225"/>
                      </a:lnTo>
                      <a:lnTo>
                        <a:pt x="162" y="221"/>
                      </a:lnTo>
                      <a:lnTo>
                        <a:pt x="164" y="213"/>
                      </a:lnTo>
                      <a:lnTo>
                        <a:pt x="178" y="207"/>
                      </a:lnTo>
                      <a:lnTo>
                        <a:pt x="177" y="202"/>
                      </a:lnTo>
                      <a:lnTo>
                        <a:pt x="161" y="201"/>
                      </a:lnTo>
                      <a:lnTo>
                        <a:pt x="158" y="188"/>
                      </a:lnTo>
                      <a:lnTo>
                        <a:pt x="159" y="173"/>
                      </a:lnTo>
                      <a:lnTo>
                        <a:pt x="152" y="168"/>
                      </a:lnTo>
                      <a:lnTo>
                        <a:pt x="155" y="166"/>
                      </a:lnTo>
                      <a:lnTo>
                        <a:pt x="169" y="169"/>
                      </a:lnTo>
                      <a:lnTo>
                        <a:pt x="183" y="174"/>
                      </a:lnTo>
                      <a:lnTo>
                        <a:pt x="189" y="169"/>
                      </a:lnTo>
                      <a:lnTo>
                        <a:pt x="202" y="166"/>
                      </a:lnTo>
                      <a:lnTo>
                        <a:pt x="223" y="158"/>
                      </a:lnTo>
                      <a:lnTo>
                        <a:pt x="229" y="150"/>
                      </a:lnTo>
                      <a:lnTo>
                        <a:pt x="227" y="144"/>
                      </a:lnTo>
                      <a:lnTo>
                        <a:pt x="215" y="129"/>
                      </a:lnTo>
                      <a:lnTo>
                        <a:pt x="220" y="123"/>
                      </a:lnTo>
                      <a:lnTo>
                        <a:pt x="220" y="113"/>
                      </a:lnTo>
                      <a:lnTo>
                        <a:pt x="231" y="110"/>
                      </a:lnTo>
                      <a:lnTo>
                        <a:pt x="236" y="106"/>
                      </a:lnTo>
                      <a:lnTo>
                        <a:pt x="230" y="98"/>
                      </a:lnTo>
                      <a:lnTo>
                        <a:pt x="232" y="91"/>
                      </a:lnTo>
                      <a:lnTo>
                        <a:pt x="247" y="78"/>
                      </a:lnTo>
                      <a:lnTo>
                        <a:pt x="247" y="7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7" name="Google Shape;1087;p32"/>
                <p:cNvSpPr/>
                <p:nvPr/>
              </p:nvSpPr>
              <p:spPr>
                <a:xfrm>
                  <a:off x="4412186" y="4238407"/>
                  <a:ext cx="92596" cy="134527"/>
                </a:xfrm>
                <a:custGeom>
                  <a:avLst/>
                  <a:gdLst/>
                  <a:ahLst/>
                  <a:cxnLst/>
                  <a:rect l="l" t="t" r="r" b="b"/>
                  <a:pathLst>
                    <a:path w="53" h="77" extrusionOk="0">
                      <a:moveTo>
                        <a:pt x="36" y="67"/>
                      </a:moveTo>
                      <a:lnTo>
                        <a:pt x="42" y="52"/>
                      </a:lnTo>
                      <a:lnTo>
                        <a:pt x="53" y="33"/>
                      </a:lnTo>
                      <a:lnTo>
                        <a:pt x="50" y="24"/>
                      </a:lnTo>
                      <a:lnTo>
                        <a:pt x="31" y="7"/>
                      </a:lnTo>
                      <a:lnTo>
                        <a:pt x="18" y="2"/>
                      </a:lnTo>
                      <a:lnTo>
                        <a:pt x="12" y="0"/>
                      </a:lnTo>
                      <a:lnTo>
                        <a:pt x="1" y="18"/>
                      </a:lnTo>
                      <a:lnTo>
                        <a:pt x="3" y="32"/>
                      </a:lnTo>
                      <a:lnTo>
                        <a:pt x="10" y="44"/>
                      </a:lnTo>
                      <a:lnTo>
                        <a:pt x="6" y="53"/>
                      </a:lnTo>
                      <a:lnTo>
                        <a:pt x="4" y="62"/>
                      </a:lnTo>
                      <a:lnTo>
                        <a:pt x="0" y="71"/>
                      </a:lnTo>
                      <a:lnTo>
                        <a:pt x="8" y="76"/>
                      </a:lnTo>
                      <a:lnTo>
                        <a:pt x="14" y="70"/>
                      </a:lnTo>
                      <a:lnTo>
                        <a:pt x="18" y="71"/>
                      </a:lnTo>
                      <a:lnTo>
                        <a:pt x="20" y="77"/>
                      </a:lnTo>
                      <a:lnTo>
                        <a:pt x="29" y="75"/>
                      </a:lnTo>
                      <a:lnTo>
                        <a:pt x="36" y="6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8" name="Google Shape;1088;p32"/>
                <p:cNvSpPr/>
                <p:nvPr/>
              </p:nvSpPr>
              <p:spPr>
                <a:xfrm>
                  <a:off x="3928242" y="3988574"/>
                  <a:ext cx="5242" cy="6988"/>
                </a:xfrm>
                <a:custGeom>
                  <a:avLst/>
                  <a:gdLst/>
                  <a:ahLst/>
                  <a:cxnLst/>
                  <a:rect l="l" t="t" r="r" b="b"/>
                  <a:pathLst>
                    <a:path w="3" h="4" extrusionOk="0">
                      <a:moveTo>
                        <a:pt x="3" y="4"/>
                      </a:moveTo>
                      <a:lnTo>
                        <a:pt x="3" y="3"/>
                      </a:lnTo>
                      <a:lnTo>
                        <a:pt x="2" y="1"/>
                      </a:lnTo>
                      <a:lnTo>
                        <a:pt x="1" y="0"/>
                      </a:lnTo>
                      <a:lnTo>
                        <a:pt x="0" y="0"/>
                      </a:lnTo>
                      <a:lnTo>
                        <a:pt x="0" y="1"/>
                      </a:lnTo>
                      <a:lnTo>
                        <a:pt x="1" y="3"/>
                      </a:lnTo>
                      <a:lnTo>
                        <a:pt x="2" y="4"/>
                      </a:lnTo>
                      <a:lnTo>
                        <a:pt x="3" y="4"/>
                      </a:lnTo>
                      <a:lnTo>
                        <a:pt x="3" y="4"/>
                      </a:lnTo>
                      <a:lnTo>
                        <a:pt x="3"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9" name="Google Shape;1089;p32"/>
                <p:cNvSpPr/>
                <p:nvPr/>
              </p:nvSpPr>
              <p:spPr>
                <a:xfrm>
                  <a:off x="4164099" y="3784163"/>
                  <a:ext cx="5242" cy="3494"/>
                </a:xfrm>
                <a:custGeom>
                  <a:avLst/>
                  <a:gdLst/>
                  <a:ahLst/>
                  <a:cxnLst/>
                  <a:rect l="l" t="t" r="r" b="b"/>
                  <a:pathLst>
                    <a:path w="3" h="2" extrusionOk="0">
                      <a:moveTo>
                        <a:pt x="3" y="1"/>
                      </a:moveTo>
                      <a:lnTo>
                        <a:pt x="3" y="0"/>
                      </a:lnTo>
                      <a:lnTo>
                        <a:pt x="3" y="0"/>
                      </a:lnTo>
                      <a:lnTo>
                        <a:pt x="0" y="1"/>
                      </a:lnTo>
                      <a:lnTo>
                        <a:pt x="0" y="2"/>
                      </a:lnTo>
                      <a:lnTo>
                        <a:pt x="3"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0" name="Google Shape;1090;p32"/>
                <p:cNvSpPr/>
                <p:nvPr/>
              </p:nvSpPr>
              <p:spPr>
                <a:xfrm>
                  <a:off x="4200788" y="3803382"/>
                  <a:ext cx="6988" cy="26207"/>
                </a:xfrm>
                <a:custGeom>
                  <a:avLst/>
                  <a:gdLst/>
                  <a:ahLst/>
                  <a:cxnLst/>
                  <a:rect l="l" t="t" r="r" b="b"/>
                  <a:pathLst>
                    <a:path w="4" h="15" extrusionOk="0">
                      <a:moveTo>
                        <a:pt x="3" y="14"/>
                      </a:moveTo>
                      <a:lnTo>
                        <a:pt x="4" y="14"/>
                      </a:lnTo>
                      <a:lnTo>
                        <a:pt x="4" y="14"/>
                      </a:lnTo>
                      <a:lnTo>
                        <a:pt x="4" y="13"/>
                      </a:lnTo>
                      <a:lnTo>
                        <a:pt x="3" y="13"/>
                      </a:lnTo>
                      <a:lnTo>
                        <a:pt x="3" y="12"/>
                      </a:lnTo>
                      <a:lnTo>
                        <a:pt x="2" y="11"/>
                      </a:lnTo>
                      <a:lnTo>
                        <a:pt x="0" y="13"/>
                      </a:lnTo>
                      <a:lnTo>
                        <a:pt x="0" y="14"/>
                      </a:lnTo>
                      <a:lnTo>
                        <a:pt x="0" y="15"/>
                      </a:lnTo>
                      <a:lnTo>
                        <a:pt x="2" y="15"/>
                      </a:lnTo>
                      <a:lnTo>
                        <a:pt x="3" y="14"/>
                      </a:lnTo>
                      <a:lnTo>
                        <a:pt x="3" y="14"/>
                      </a:lnTo>
                      <a:close/>
                      <a:moveTo>
                        <a:pt x="4" y="3"/>
                      </a:moveTo>
                      <a:lnTo>
                        <a:pt x="4" y="1"/>
                      </a:lnTo>
                      <a:lnTo>
                        <a:pt x="3" y="1"/>
                      </a:lnTo>
                      <a:lnTo>
                        <a:pt x="2" y="1"/>
                      </a:lnTo>
                      <a:lnTo>
                        <a:pt x="2" y="0"/>
                      </a:lnTo>
                      <a:lnTo>
                        <a:pt x="2" y="0"/>
                      </a:lnTo>
                      <a:lnTo>
                        <a:pt x="1" y="1"/>
                      </a:lnTo>
                      <a:lnTo>
                        <a:pt x="2" y="3"/>
                      </a:lnTo>
                      <a:lnTo>
                        <a:pt x="3" y="4"/>
                      </a:lnTo>
                      <a:lnTo>
                        <a:pt x="4" y="3"/>
                      </a:lnTo>
                      <a:lnTo>
                        <a:pt x="4"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1" name="Google Shape;1091;p32"/>
                <p:cNvSpPr/>
                <p:nvPr/>
              </p:nvSpPr>
              <p:spPr>
                <a:xfrm>
                  <a:off x="4261936" y="3962367"/>
                  <a:ext cx="6988" cy="10483"/>
                </a:xfrm>
                <a:custGeom>
                  <a:avLst/>
                  <a:gdLst/>
                  <a:ahLst/>
                  <a:cxnLst/>
                  <a:rect l="l" t="t" r="r" b="b"/>
                  <a:pathLst>
                    <a:path w="4" h="6" extrusionOk="0">
                      <a:moveTo>
                        <a:pt x="3" y="5"/>
                      </a:moveTo>
                      <a:lnTo>
                        <a:pt x="4" y="4"/>
                      </a:lnTo>
                      <a:lnTo>
                        <a:pt x="3" y="3"/>
                      </a:lnTo>
                      <a:lnTo>
                        <a:pt x="1" y="0"/>
                      </a:lnTo>
                      <a:lnTo>
                        <a:pt x="0" y="1"/>
                      </a:lnTo>
                      <a:lnTo>
                        <a:pt x="0" y="4"/>
                      </a:lnTo>
                      <a:lnTo>
                        <a:pt x="0" y="5"/>
                      </a:lnTo>
                      <a:lnTo>
                        <a:pt x="2" y="6"/>
                      </a:lnTo>
                      <a:lnTo>
                        <a:pt x="3" y="5"/>
                      </a:lnTo>
                      <a:lnTo>
                        <a:pt x="3"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2" name="Google Shape;1092;p32"/>
                <p:cNvSpPr/>
                <p:nvPr/>
              </p:nvSpPr>
              <p:spPr>
                <a:xfrm>
                  <a:off x="3592800" y="3728257"/>
                  <a:ext cx="54160" cy="19219"/>
                </a:xfrm>
                <a:custGeom>
                  <a:avLst/>
                  <a:gdLst/>
                  <a:ahLst/>
                  <a:cxnLst/>
                  <a:rect l="l" t="t" r="r" b="b"/>
                  <a:pathLst>
                    <a:path w="31" h="11" extrusionOk="0">
                      <a:moveTo>
                        <a:pt x="0" y="9"/>
                      </a:moveTo>
                      <a:lnTo>
                        <a:pt x="0" y="8"/>
                      </a:lnTo>
                      <a:lnTo>
                        <a:pt x="0" y="9"/>
                      </a:lnTo>
                      <a:lnTo>
                        <a:pt x="0" y="11"/>
                      </a:lnTo>
                      <a:lnTo>
                        <a:pt x="1" y="11"/>
                      </a:lnTo>
                      <a:lnTo>
                        <a:pt x="2" y="11"/>
                      </a:lnTo>
                      <a:lnTo>
                        <a:pt x="3" y="10"/>
                      </a:lnTo>
                      <a:lnTo>
                        <a:pt x="5" y="10"/>
                      </a:lnTo>
                      <a:lnTo>
                        <a:pt x="5" y="9"/>
                      </a:lnTo>
                      <a:lnTo>
                        <a:pt x="2" y="9"/>
                      </a:lnTo>
                      <a:lnTo>
                        <a:pt x="2" y="9"/>
                      </a:lnTo>
                      <a:lnTo>
                        <a:pt x="1" y="10"/>
                      </a:lnTo>
                      <a:lnTo>
                        <a:pt x="0" y="9"/>
                      </a:lnTo>
                      <a:lnTo>
                        <a:pt x="0" y="9"/>
                      </a:lnTo>
                      <a:close/>
                      <a:moveTo>
                        <a:pt x="27" y="2"/>
                      </a:moveTo>
                      <a:lnTo>
                        <a:pt x="27" y="2"/>
                      </a:lnTo>
                      <a:lnTo>
                        <a:pt x="26" y="1"/>
                      </a:lnTo>
                      <a:lnTo>
                        <a:pt x="26" y="1"/>
                      </a:lnTo>
                      <a:lnTo>
                        <a:pt x="25" y="2"/>
                      </a:lnTo>
                      <a:lnTo>
                        <a:pt x="25" y="2"/>
                      </a:lnTo>
                      <a:lnTo>
                        <a:pt x="24" y="2"/>
                      </a:lnTo>
                      <a:lnTo>
                        <a:pt x="24" y="2"/>
                      </a:lnTo>
                      <a:lnTo>
                        <a:pt x="24" y="2"/>
                      </a:lnTo>
                      <a:lnTo>
                        <a:pt x="24" y="2"/>
                      </a:lnTo>
                      <a:lnTo>
                        <a:pt x="26" y="2"/>
                      </a:lnTo>
                      <a:lnTo>
                        <a:pt x="26" y="2"/>
                      </a:lnTo>
                      <a:lnTo>
                        <a:pt x="27" y="2"/>
                      </a:lnTo>
                      <a:lnTo>
                        <a:pt x="27" y="2"/>
                      </a:lnTo>
                      <a:close/>
                      <a:moveTo>
                        <a:pt x="29" y="1"/>
                      </a:moveTo>
                      <a:lnTo>
                        <a:pt x="31" y="1"/>
                      </a:lnTo>
                      <a:lnTo>
                        <a:pt x="31" y="1"/>
                      </a:lnTo>
                      <a:lnTo>
                        <a:pt x="31" y="0"/>
                      </a:lnTo>
                      <a:lnTo>
                        <a:pt x="30" y="0"/>
                      </a:lnTo>
                      <a:lnTo>
                        <a:pt x="30" y="1"/>
                      </a:lnTo>
                      <a:lnTo>
                        <a:pt x="30" y="1"/>
                      </a:lnTo>
                      <a:lnTo>
                        <a:pt x="28" y="2"/>
                      </a:lnTo>
                      <a:lnTo>
                        <a:pt x="29" y="2"/>
                      </a:lnTo>
                      <a:lnTo>
                        <a:pt x="29" y="1"/>
                      </a:lnTo>
                      <a:lnTo>
                        <a:pt x="29"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3" name="Google Shape;1093;p32"/>
                <p:cNvSpPr/>
                <p:nvPr/>
              </p:nvSpPr>
              <p:spPr>
                <a:xfrm>
                  <a:off x="4209523" y="3878506"/>
                  <a:ext cx="6988" cy="15724"/>
                </a:xfrm>
                <a:custGeom>
                  <a:avLst/>
                  <a:gdLst/>
                  <a:ahLst/>
                  <a:cxnLst/>
                  <a:rect l="l" t="t" r="r" b="b"/>
                  <a:pathLst>
                    <a:path w="4" h="9" extrusionOk="0">
                      <a:moveTo>
                        <a:pt x="3" y="8"/>
                      </a:moveTo>
                      <a:lnTo>
                        <a:pt x="4" y="6"/>
                      </a:lnTo>
                      <a:lnTo>
                        <a:pt x="4" y="3"/>
                      </a:lnTo>
                      <a:lnTo>
                        <a:pt x="3" y="1"/>
                      </a:lnTo>
                      <a:lnTo>
                        <a:pt x="0" y="0"/>
                      </a:lnTo>
                      <a:lnTo>
                        <a:pt x="0" y="1"/>
                      </a:lnTo>
                      <a:lnTo>
                        <a:pt x="0" y="3"/>
                      </a:lnTo>
                      <a:lnTo>
                        <a:pt x="1" y="5"/>
                      </a:lnTo>
                      <a:lnTo>
                        <a:pt x="1" y="9"/>
                      </a:lnTo>
                      <a:lnTo>
                        <a:pt x="3" y="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4" name="Google Shape;1094;p32"/>
                <p:cNvSpPr/>
                <p:nvPr/>
              </p:nvSpPr>
              <p:spPr>
                <a:xfrm>
                  <a:off x="4480323" y="6299975"/>
                  <a:ext cx="89102" cy="36689"/>
                </a:xfrm>
                <a:custGeom>
                  <a:avLst/>
                  <a:gdLst/>
                  <a:ahLst/>
                  <a:cxnLst/>
                  <a:rect l="l" t="t" r="r" b="b"/>
                  <a:pathLst>
                    <a:path w="51" h="21" extrusionOk="0">
                      <a:moveTo>
                        <a:pt x="26" y="19"/>
                      </a:moveTo>
                      <a:lnTo>
                        <a:pt x="26" y="18"/>
                      </a:lnTo>
                      <a:lnTo>
                        <a:pt x="24" y="18"/>
                      </a:lnTo>
                      <a:lnTo>
                        <a:pt x="24" y="17"/>
                      </a:lnTo>
                      <a:lnTo>
                        <a:pt x="24" y="18"/>
                      </a:lnTo>
                      <a:lnTo>
                        <a:pt x="24" y="19"/>
                      </a:lnTo>
                      <a:lnTo>
                        <a:pt x="25" y="20"/>
                      </a:lnTo>
                      <a:lnTo>
                        <a:pt x="25" y="20"/>
                      </a:lnTo>
                      <a:lnTo>
                        <a:pt x="26" y="19"/>
                      </a:lnTo>
                      <a:lnTo>
                        <a:pt x="26" y="19"/>
                      </a:lnTo>
                      <a:close/>
                      <a:moveTo>
                        <a:pt x="44" y="15"/>
                      </a:moveTo>
                      <a:lnTo>
                        <a:pt x="43" y="15"/>
                      </a:lnTo>
                      <a:lnTo>
                        <a:pt x="43" y="15"/>
                      </a:lnTo>
                      <a:lnTo>
                        <a:pt x="42" y="15"/>
                      </a:lnTo>
                      <a:lnTo>
                        <a:pt x="43" y="16"/>
                      </a:lnTo>
                      <a:lnTo>
                        <a:pt x="44" y="17"/>
                      </a:lnTo>
                      <a:lnTo>
                        <a:pt x="44" y="15"/>
                      </a:lnTo>
                      <a:lnTo>
                        <a:pt x="44" y="15"/>
                      </a:lnTo>
                      <a:close/>
                      <a:moveTo>
                        <a:pt x="2" y="10"/>
                      </a:moveTo>
                      <a:lnTo>
                        <a:pt x="1" y="11"/>
                      </a:lnTo>
                      <a:lnTo>
                        <a:pt x="0" y="11"/>
                      </a:lnTo>
                      <a:lnTo>
                        <a:pt x="1" y="12"/>
                      </a:lnTo>
                      <a:lnTo>
                        <a:pt x="3" y="14"/>
                      </a:lnTo>
                      <a:lnTo>
                        <a:pt x="4" y="14"/>
                      </a:lnTo>
                      <a:lnTo>
                        <a:pt x="4" y="13"/>
                      </a:lnTo>
                      <a:lnTo>
                        <a:pt x="4" y="11"/>
                      </a:lnTo>
                      <a:lnTo>
                        <a:pt x="3" y="11"/>
                      </a:lnTo>
                      <a:lnTo>
                        <a:pt x="2" y="10"/>
                      </a:lnTo>
                      <a:lnTo>
                        <a:pt x="2" y="10"/>
                      </a:lnTo>
                      <a:close/>
                      <a:moveTo>
                        <a:pt x="11" y="4"/>
                      </a:moveTo>
                      <a:lnTo>
                        <a:pt x="8" y="3"/>
                      </a:lnTo>
                      <a:lnTo>
                        <a:pt x="6" y="2"/>
                      </a:lnTo>
                      <a:lnTo>
                        <a:pt x="5" y="2"/>
                      </a:lnTo>
                      <a:lnTo>
                        <a:pt x="7" y="3"/>
                      </a:lnTo>
                      <a:lnTo>
                        <a:pt x="7" y="4"/>
                      </a:lnTo>
                      <a:lnTo>
                        <a:pt x="7" y="5"/>
                      </a:lnTo>
                      <a:lnTo>
                        <a:pt x="9" y="6"/>
                      </a:lnTo>
                      <a:lnTo>
                        <a:pt x="11" y="7"/>
                      </a:lnTo>
                      <a:lnTo>
                        <a:pt x="13" y="8"/>
                      </a:lnTo>
                      <a:lnTo>
                        <a:pt x="12" y="8"/>
                      </a:lnTo>
                      <a:lnTo>
                        <a:pt x="10" y="9"/>
                      </a:lnTo>
                      <a:lnTo>
                        <a:pt x="9" y="9"/>
                      </a:lnTo>
                      <a:lnTo>
                        <a:pt x="8" y="9"/>
                      </a:lnTo>
                      <a:lnTo>
                        <a:pt x="9" y="10"/>
                      </a:lnTo>
                      <a:lnTo>
                        <a:pt x="11" y="9"/>
                      </a:lnTo>
                      <a:lnTo>
                        <a:pt x="12" y="9"/>
                      </a:lnTo>
                      <a:lnTo>
                        <a:pt x="13" y="9"/>
                      </a:lnTo>
                      <a:lnTo>
                        <a:pt x="14" y="9"/>
                      </a:lnTo>
                      <a:lnTo>
                        <a:pt x="14" y="10"/>
                      </a:lnTo>
                      <a:lnTo>
                        <a:pt x="13" y="11"/>
                      </a:lnTo>
                      <a:lnTo>
                        <a:pt x="13" y="11"/>
                      </a:lnTo>
                      <a:lnTo>
                        <a:pt x="11" y="12"/>
                      </a:lnTo>
                      <a:lnTo>
                        <a:pt x="9" y="14"/>
                      </a:lnTo>
                      <a:lnTo>
                        <a:pt x="7" y="14"/>
                      </a:lnTo>
                      <a:lnTo>
                        <a:pt x="5" y="16"/>
                      </a:lnTo>
                      <a:lnTo>
                        <a:pt x="7" y="18"/>
                      </a:lnTo>
                      <a:lnTo>
                        <a:pt x="10" y="19"/>
                      </a:lnTo>
                      <a:lnTo>
                        <a:pt x="13" y="19"/>
                      </a:lnTo>
                      <a:lnTo>
                        <a:pt x="13" y="18"/>
                      </a:lnTo>
                      <a:lnTo>
                        <a:pt x="13" y="18"/>
                      </a:lnTo>
                      <a:lnTo>
                        <a:pt x="14" y="18"/>
                      </a:lnTo>
                      <a:lnTo>
                        <a:pt x="15" y="18"/>
                      </a:lnTo>
                      <a:lnTo>
                        <a:pt x="15" y="16"/>
                      </a:lnTo>
                      <a:lnTo>
                        <a:pt x="15" y="14"/>
                      </a:lnTo>
                      <a:lnTo>
                        <a:pt x="16" y="14"/>
                      </a:lnTo>
                      <a:lnTo>
                        <a:pt x="17" y="15"/>
                      </a:lnTo>
                      <a:lnTo>
                        <a:pt x="19" y="14"/>
                      </a:lnTo>
                      <a:lnTo>
                        <a:pt x="20" y="14"/>
                      </a:lnTo>
                      <a:lnTo>
                        <a:pt x="22" y="11"/>
                      </a:lnTo>
                      <a:lnTo>
                        <a:pt x="24" y="8"/>
                      </a:lnTo>
                      <a:lnTo>
                        <a:pt x="24" y="7"/>
                      </a:lnTo>
                      <a:lnTo>
                        <a:pt x="25" y="7"/>
                      </a:lnTo>
                      <a:lnTo>
                        <a:pt x="26" y="6"/>
                      </a:lnTo>
                      <a:lnTo>
                        <a:pt x="26" y="5"/>
                      </a:lnTo>
                      <a:lnTo>
                        <a:pt x="27" y="4"/>
                      </a:lnTo>
                      <a:lnTo>
                        <a:pt x="27" y="3"/>
                      </a:lnTo>
                      <a:lnTo>
                        <a:pt x="26" y="3"/>
                      </a:lnTo>
                      <a:lnTo>
                        <a:pt x="25" y="2"/>
                      </a:lnTo>
                      <a:lnTo>
                        <a:pt x="24" y="3"/>
                      </a:lnTo>
                      <a:lnTo>
                        <a:pt x="23" y="3"/>
                      </a:lnTo>
                      <a:lnTo>
                        <a:pt x="20" y="4"/>
                      </a:lnTo>
                      <a:lnTo>
                        <a:pt x="19" y="4"/>
                      </a:lnTo>
                      <a:lnTo>
                        <a:pt x="18" y="3"/>
                      </a:lnTo>
                      <a:lnTo>
                        <a:pt x="17" y="3"/>
                      </a:lnTo>
                      <a:lnTo>
                        <a:pt x="15" y="3"/>
                      </a:lnTo>
                      <a:lnTo>
                        <a:pt x="13" y="5"/>
                      </a:lnTo>
                      <a:lnTo>
                        <a:pt x="11" y="4"/>
                      </a:lnTo>
                      <a:lnTo>
                        <a:pt x="11" y="4"/>
                      </a:lnTo>
                      <a:close/>
                      <a:moveTo>
                        <a:pt x="13" y="3"/>
                      </a:moveTo>
                      <a:lnTo>
                        <a:pt x="13" y="2"/>
                      </a:lnTo>
                      <a:lnTo>
                        <a:pt x="13" y="1"/>
                      </a:lnTo>
                      <a:lnTo>
                        <a:pt x="11" y="0"/>
                      </a:lnTo>
                      <a:lnTo>
                        <a:pt x="10" y="0"/>
                      </a:lnTo>
                      <a:lnTo>
                        <a:pt x="10" y="2"/>
                      </a:lnTo>
                      <a:lnTo>
                        <a:pt x="11" y="3"/>
                      </a:lnTo>
                      <a:lnTo>
                        <a:pt x="13" y="3"/>
                      </a:lnTo>
                      <a:close/>
                      <a:moveTo>
                        <a:pt x="32" y="0"/>
                      </a:moveTo>
                      <a:lnTo>
                        <a:pt x="31" y="0"/>
                      </a:lnTo>
                      <a:lnTo>
                        <a:pt x="32" y="2"/>
                      </a:lnTo>
                      <a:lnTo>
                        <a:pt x="30" y="5"/>
                      </a:lnTo>
                      <a:lnTo>
                        <a:pt x="30" y="7"/>
                      </a:lnTo>
                      <a:lnTo>
                        <a:pt x="31" y="8"/>
                      </a:lnTo>
                      <a:lnTo>
                        <a:pt x="32" y="8"/>
                      </a:lnTo>
                      <a:lnTo>
                        <a:pt x="31" y="9"/>
                      </a:lnTo>
                      <a:lnTo>
                        <a:pt x="30" y="9"/>
                      </a:lnTo>
                      <a:lnTo>
                        <a:pt x="29" y="9"/>
                      </a:lnTo>
                      <a:lnTo>
                        <a:pt x="29" y="10"/>
                      </a:lnTo>
                      <a:lnTo>
                        <a:pt x="26" y="13"/>
                      </a:lnTo>
                      <a:lnTo>
                        <a:pt x="26" y="14"/>
                      </a:lnTo>
                      <a:lnTo>
                        <a:pt x="25" y="16"/>
                      </a:lnTo>
                      <a:lnTo>
                        <a:pt x="26" y="17"/>
                      </a:lnTo>
                      <a:lnTo>
                        <a:pt x="29" y="20"/>
                      </a:lnTo>
                      <a:lnTo>
                        <a:pt x="31" y="21"/>
                      </a:lnTo>
                      <a:lnTo>
                        <a:pt x="31" y="19"/>
                      </a:lnTo>
                      <a:lnTo>
                        <a:pt x="32" y="18"/>
                      </a:lnTo>
                      <a:lnTo>
                        <a:pt x="34" y="19"/>
                      </a:lnTo>
                      <a:lnTo>
                        <a:pt x="35" y="18"/>
                      </a:lnTo>
                      <a:lnTo>
                        <a:pt x="32" y="15"/>
                      </a:lnTo>
                      <a:lnTo>
                        <a:pt x="33" y="15"/>
                      </a:lnTo>
                      <a:lnTo>
                        <a:pt x="41" y="17"/>
                      </a:lnTo>
                      <a:lnTo>
                        <a:pt x="41" y="15"/>
                      </a:lnTo>
                      <a:lnTo>
                        <a:pt x="41" y="15"/>
                      </a:lnTo>
                      <a:lnTo>
                        <a:pt x="40" y="13"/>
                      </a:lnTo>
                      <a:lnTo>
                        <a:pt x="44" y="12"/>
                      </a:lnTo>
                      <a:lnTo>
                        <a:pt x="46" y="11"/>
                      </a:lnTo>
                      <a:lnTo>
                        <a:pt x="47" y="10"/>
                      </a:lnTo>
                      <a:lnTo>
                        <a:pt x="49" y="10"/>
                      </a:lnTo>
                      <a:lnTo>
                        <a:pt x="51" y="9"/>
                      </a:lnTo>
                      <a:lnTo>
                        <a:pt x="51" y="8"/>
                      </a:lnTo>
                      <a:lnTo>
                        <a:pt x="51" y="8"/>
                      </a:lnTo>
                      <a:lnTo>
                        <a:pt x="50" y="7"/>
                      </a:lnTo>
                      <a:lnTo>
                        <a:pt x="48" y="7"/>
                      </a:lnTo>
                      <a:lnTo>
                        <a:pt x="49" y="6"/>
                      </a:lnTo>
                      <a:lnTo>
                        <a:pt x="50" y="5"/>
                      </a:lnTo>
                      <a:lnTo>
                        <a:pt x="48" y="3"/>
                      </a:lnTo>
                      <a:lnTo>
                        <a:pt x="47" y="3"/>
                      </a:lnTo>
                      <a:lnTo>
                        <a:pt x="43" y="3"/>
                      </a:lnTo>
                      <a:lnTo>
                        <a:pt x="42" y="3"/>
                      </a:lnTo>
                      <a:lnTo>
                        <a:pt x="42" y="4"/>
                      </a:lnTo>
                      <a:lnTo>
                        <a:pt x="43" y="5"/>
                      </a:lnTo>
                      <a:lnTo>
                        <a:pt x="44" y="6"/>
                      </a:lnTo>
                      <a:lnTo>
                        <a:pt x="44" y="7"/>
                      </a:lnTo>
                      <a:lnTo>
                        <a:pt x="43" y="6"/>
                      </a:lnTo>
                      <a:lnTo>
                        <a:pt x="40" y="5"/>
                      </a:lnTo>
                      <a:lnTo>
                        <a:pt x="39" y="5"/>
                      </a:lnTo>
                      <a:lnTo>
                        <a:pt x="39" y="3"/>
                      </a:lnTo>
                      <a:lnTo>
                        <a:pt x="39" y="3"/>
                      </a:lnTo>
                      <a:lnTo>
                        <a:pt x="40" y="3"/>
                      </a:lnTo>
                      <a:lnTo>
                        <a:pt x="41" y="2"/>
                      </a:lnTo>
                      <a:lnTo>
                        <a:pt x="39" y="1"/>
                      </a:lnTo>
                      <a:lnTo>
                        <a:pt x="38" y="1"/>
                      </a:lnTo>
                      <a:lnTo>
                        <a:pt x="35" y="1"/>
                      </a:lnTo>
                      <a:lnTo>
                        <a:pt x="32" y="0"/>
                      </a:lnTo>
                      <a:lnTo>
                        <a:pt x="32"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5" name="Google Shape;1095;p32"/>
                <p:cNvSpPr/>
                <p:nvPr/>
              </p:nvSpPr>
              <p:spPr>
                <a:xfrm>
                  <a:off x="4192052" y="4002550"/>
                  <a:ext cx="5242" cy="8736"/>
                </a:xfrm>
                <a:custGeom>
                  <a:avLst/>
                  <a:gdLst/>
                  <a:ahLst/>
                  <a:cxnLst/>
                  <a:rect l="l" t="t" r="r" b="b"/>
                  <a:pathLst>
                    <a:path w="3" h="5" extrusionOk="0">
                      <a:moveTo>
                        <a:pt x="1" y="5"/>
                      </a:moveTo>
                      <a:lnTo>
                        <a:pt x="2" y="4"/>
                      </a:lnTo>
                      <a:lnTo>
                        <a:pt x="3" y="0"/>
                      </a:lnTo>
                      <a:lnTo>
                        <a:pt x="2" y="0"/>
                      </a:lnTo>
                      <a:lnTo>
                        <a:pt x="1" y="1"/>
                      </a:lnTo>
                      <a:lnTo>
                        <a:pt x="0" y="3"/>
                      </a:lnTo>
                      <a:lnTo>
                        <a:pt x="0" y="4"/>
                      </a:lnTo>
                      <a:lnTo>
                        <a:pt x="0" y="5"/>
                      </a:lnTo>
                      <a:lnTo>
                        <a:pt x="1" y="5"/>
                      </a:lnTo>
                      <a:lnTo>
                        <a:pt x="1"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6" name="Google Shape;1096;p32"/>
                <p:cNvSpPr/>
                <p:nvPr/>
              </p:nvSpPr>
              <p:spPr>
                <a:xfrm>
                  <a:off x="4171087" y="3813865"/>
                  <a:ext cx="8736" cy="12230"/>
                </a:xfrm>
                <a:custGeom>
                  <a:avLst/>
                  <a:gdLst/>
                  <a:ahLst/>
                  <a:cxnLst/>
                  <a:rect l="l" t="t" r="r" b="b"/>
                  <a:pathLst>
                    <a:path w="5" h="7" extrusionOk="0">
                      <a:moveTo>
                        <a:pt x="5" y="6"/>
                      </a:moveTo>
                      <a:lnTo>
                        <a:pt x="5" y="5"/>
                      </a:lnTo>
                      <a:lnTo>
                        <a:pt x="5" y="5"/>
                      </a:lnTo>
                      <a:lnTo>
                        <a:pt x="4" y="5"/>
                      </a:lnTo>
                      <a:lnTo>
                        <a:pt x="4" y="6"/>
                      </a:lnTo>
                      <a:lnTo>
                        <a:pt x="4" y="7"/>
                      </a:lnTo>
                      <a:lnTo>
                        <a:pt x="5" y="6"/>
                      </a:lnTo>
                      <a:close/>
                      <a:moveTo>
                        <a:pt x="4" y="4"/>
                      </a:moveTo>
                      <a:lnTo>
                        <a:pt x="3" y="3"/>
                      </a:lnTo>
                      <a:lnTo>
                        <a:pt x="3" y="3"/>
                      </a:lnTo>
                      <a:lnTo>
                        <a:pt x="2" y="2"/>
                      </a:lnTo>
                      <a:lnTo>
                        <a:pt x="1" y="0"/>
                      </a:lnTo>
                      <a:lnTo>
                        <a:pt x="1" y="1"/>
                      </a:lnTo>
                      <a:lnTo>
                        <a:pt x="0" y="1"/>
                      </a:lnTo>
                      <a:lnTo>
                        <a:pt x="0" y="2"/>
                      </a:lnTo>
                      <a:lnTo>
                        <a:pt x="0" y="2"/>
                      </a:lnTo>
                      <a:lnTo>
                        <a:pt x="1" y="3"/>
                      </a:lnTo>
                      <a:lnTo>
                        <a:pt x="2" y="3"/>
                      </a:lnTo>
                      <a:lnTo>
                        <a:pt x="3" y="4"/>
                      </a:lnTo>
                      <a:lnTo>
                        <a:pt x="4" y="4"/>
                      </a:lnTo>
                      <a:lnTo>
                        <a:pt x="4"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7" name="Google Shape;1097;p32"/>
                <p:cNvSpPr/>
                <p:nvPr/>
              </p:nvSpPr>
              <p:spPr>
                <a:xfrm>
                  <a:off x="4218259" y="3936161"/>
                  <a:ext cx="5242" cy="12230"/>
                </a:xfrm>
                <a:custGeom>
                  <a:avLst/>
                  <a:gdLst/>
                  <a:ahLst/>
                  <a:cxnLst/>
                  <a:rect l="l" t="t" r="r" b="b"/>
                  <a:pathLst>
                    <a:path w="3" h="7" extrusionOk="0">
                      <a:moveTo>
                        <a:pt x="3" y="5"/>
                      </a:moveTo>
                      <a:lnTo>
                        <a:pt x="3" y="1"/>
                      </a:lnTo>
                      <a:lnTo>
                        <a:pt x="3" y="0"/>
                      </a:lnTo>
                      <a:lnTo>
                        <a:pt x="2" y="0"/>
                      </a:lnTo>
                      <a:lnTo>
                        <a:pt x="1" y="1"/>
                      </a:lnTo>
                      <a:lnTo>
                        <a:pt x="0" y="3"/>
                      </a:lnTo>
                      <a:lnTo>
                        <a:pt x="0" y="4"/>
                      </a:lnTo>
                      <a:lnTo>
                        <a:pt x="0" y="6"/>
                      </a:lnTo>
                      <a:lnTo>
                        <a:pt x="2" y="7"/>
                      </a:lnTo>
                      <a:lnTo>
                        <a:pt x="3" y="5"/>
                      </a:lnTo>
                      <a:lnTo>
                        <a:pt x="3"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8" name="Google Shape;1098;p32"/>
                <p:cNvSpPr/>
                <p:nvPr/>
              </p:nvSpPr>
              <p:spPr>
                <a:xfrm>
                  <a:off x="4190305" y="3836576"/>
                  <a:ext cx="1748" cy="5242"/>
                </a:xfrm>
                <a:custGeom>
                  <a:avLst/>
                  <a:gdLst/>
                  <a:ahLst/>
                  <a:cxnLst/>
                  <a:rect l="l" t="t" r="r" b="b"/>
                  <a:pathLst>
                    <a:path w="1" h="3" extrusionOk="0">
                      <a:moveTo>
                        <a:pt x="1" y="2"/>
                      </a:moveTo>
                      <a:lnTo>
                        <a:pt x="1" y="0"/>
                      </a:lnTo>
                      <a:lnTo>
                        <a:pt x="0" y="0"/>
                      </a:lnTo>
                      <a:lnTo>
                        <a:pt x="0" y="1"/>
                      </a:lnTo>
                      <a:lnTo>
                        <a:pt x="0" y="2"/>
                      </a:lnTo>
                      <a:lnTo>
                        <a:pt x="1" y="3"/>
                      </a:lnTo>
                      <a:lnTo>
                        <a:pt x="1"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9" name="Google Shape;1099;p32"/>
                <p:cNvSpPr/>
                <p:nvPr/>
              </p:nvSpPr>
              <p:spPr>
                <a:xfrm>
                  <a:off x="4012102" y="3773681"/>
                  <a:ext cx="83860" cy="20965"/>
                </a:xfrm>
                <a:custGeom>
                  <a:avLst/>
                  <a:gdLst/>
                  <a:ahLst/>
                  <a:cxnLst/>
                  <a:rect l="l" t="t" r="r" b="b"/>
                  <a:pathLst>
                    <a:path w="48" h="12" extrusionOk="0">
                      <a:moveTo>
                        <a:pt x="1" y="10"/>
                      </a:moveTo>
                      <a:lnTo>
                        <a:pt x="1" y="10"/>
                      </a:lnTo>
                      <a:lnTo>
                        <a:pt x="1" y="10"/>
                      </a:lnTo>
                      <a:lnTo>
                        <a:pt x="2" y="10"/>
                      </a:lnTo>
                      <a:lnTo>
                        <a:pt x="2" y="9"/>
                      </a:lnTo>
                      <a:lnTo>
                        <a:pt x="2" y="9"/>
                      </a:lnTo>
                      <a:lnTo>
                        <a:pt x="2" y="9"/>
                      </a:lnTo>
                      <a:lnTo>
                        <a:pt x="2" y="9"/>
                      </a:lnTo>
                      <a:lnTo>
                        <a:pt x="2" y="9"/>
                      </a:lnTo>
                      <a:lnTo>
                        <a:pt x="2" y="9"/>
                      </a:lnTo>
                      <a:lnTo>
                        <a:pt x="1" y="9"/>
                      </a:lnTo>
                      <a:lnTo>
                        <a:pt x="0" y="9"/>
                      </a:lnTo>
                      <a:lnTo>
                        <a:pt x="0" y="9"/>
                      </a:lnTo>
                      <a:lnTo>
                        <a:pt x="0" y="9"/>
                      </a:lnTo>
                      <a:lnTo>
                        <a:pt x="1" y="10"/>
                      </a:lnTo>
                      <a:lnTo>
                        <a:pt x="1" y="10"/>
                      </a:lnTo>
                      <a:lnTo>
                        <a:pt x="1" y="10"/>
                      </a:lnTo>
                      <a:lnTo>
                        <a:pt x="1" y="10"/>
                      </a:lnTo>
                      <a:lnTo>
                        <a:pt x="1" y="10"/>
                      </a:lnTo>
                      <a:close/>
                      <a:moveTo>
                        <a:pt x="46" y="9"/>
                      </a:moveTo>
                      <a:lnTo>
                        <a:pt x="48" y="9"/>
                      </a:lnTo>
                      <a:lnTo>
                        <a:pt x="48" y="8"/>
                      </a:lnTo>
                      <a:lnTo>
                        <a:pt x="47" y="8"/>
                      </a:lnTo>
                      <a:lnTo>
                        <a:pt x="45" y="8"/>
                      </a:lnTo>
                      <a:lnTo>
                        <a:pt x="43" y="9"/>
                      </a:lnTo>
                      <a:lnTo>
                        <a:pt x="44" y="9"/>
                      </a:lnTo>
                      <a:lnTo>
                        <a:pt x="44" y="9"/>
                      </a:lnTo>
                      <a:lnTo>
                        <a:pt x="46" y="9"/>
                      </a:lnTo>
                      <a:close/>
                      <a:moveTo>
                        <a:pt x="34" y="2"/>
                      </a:moveTo>
                      <a:lnTo>
                        <a:pt x="33" y="1"/>
                      </a:lnTo>
                      <a:lnTo>
                        <a:pt x="33" y="1"/>
                      </a:lnTo>
                      <a:lnTo>
                        <a:pt x="21" y="1"/>
                      </a:lnTo>
                      <a:lnTo>
                        <a:pt x="17" y="0"/>
                      </a:lnTo>
                      <a:lnTo>
                        <a:pt x="16" y="1"/>
                      </a:lnTo>
                      <a:lnTo>
                        <a:pt x="15" y="1"/>
                      </a:lnTo>
                      <a:lnTo>
                        <a:pt x="15" y="2"/>
                      </a:lnTo>
                      <a:lnTo>
                        <a:pt x="14" y="3"/>
                      </a:lnTo>
                      <a:lnTo>
                        <a:pt x="13" y="4"/>
                      </a:lnTo>
                      <a:lnTo>
                        <a:pt x="14" y="5"/>
                      </a:lnTo>
                      <a:lnTo>
                        <a:pt x="14" y="5"/>
                      </a:lnTo>
                      <a:lnTo>
                        <a:pt x="15" y="7"/>
                      </a:lnTo>
                      <a:lnTo>
                        <a:pt x="14" y="8"/>
                      </a:lnTo>
                      <a:lnTo>
                        <a:pt x="14" y="11"/>
                      </a:lnTo>
                      <a:lnTo>
                        <a:pt x="15" y="12"/>
                      </a:lnTo>
                      <a:lnTo>
                        <a:pt x="17" y="12"/>
                      </a:lnTo>
                      <a:lnTo>
                        <a:pt x="18" y="12"/>
                      </a:lnTo>
                      <a:lnTo>
                        <a:pt x="19" y="12"/>
                      </a:lnTo>
                      <a:lnTo>
                        <a:pt x="20" y="12"/>
                      </a:lnTo>
                      <a:lnTo>
                        <a:pt x="21" y="11"/>
                      </a:lnTo>
                      <a:lnTo>
                        <a:pt x="24" y="12"/>
                      </a:lnTo>
                      <a:lnTo>
                        <a:pt x="26" y="11"/>
                      </a:lnTo>
                      <a:lnTo>
                        <a:pt x="28" y="12"/>
                      </a:lnTo>
                      <a:lnTo>
                        <a:pt x="29" y="12"/>
                      </a:lnTo>
                      <a:lnTo>
                        <a:pt x="30" y="12"/>
                      </a:lnTo>
                      <a:lnTo>
                        <a:pt x="31" y="12"/>
                      </a:lnTo>
                      <a:lnTo>
                        <a:pt x="33" y="12"/>
                      </a:lnTo>
                      <a:lnTo>
                        <a:pt x="36" y="12"/>
                      </a:lnTo>
                      <a:lnTo>
                        <a:pt x="38" y="10"/>
                      </a:lnTo>
                      <a:lnTo>
                        <a:pt x="39" y="9"/>
                      </a:lnTo>
                      <a:lnTo>
                        <a:pt x="41" y="8"/>
                      </a:lnTo>
                      <a:lnTo>
                        <a:pt x="43" y="6"/>
                      </a:lnTo>
                      <a:lnTo>
                        <a:pt x="43" y="3"/>
                      </a:lnTo>
                      <a:lnTo>
                        <a:pt x="40" y="3"/>
                      </a:lnTo>
                      <a:lnTo>
                        <a:pt x="38" y="2"/>
                      </a:lnTo>
                      <a:lnTo>
                        <a:pt x="35" y="2"/>
                      </a:lnTo>
                      <a:lnTo>
                        <a:pt x="34" y="2"/>
                      </a:lnTo>
                      <a:lnTo>
                        <a:pt x="35" y="2"/>
                      </a:lnTo>
                      <a:lnTo>
                        <a:pt x="34" y="2"/>
                      </a:lnTo>
                      <a:lnTo>
                        <a:pt x="34" y="2"/>
                      </a:lnTo>
                      <a:lnTo>
                        <a:pt x="34"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0" name="Google Shape;1100;p32"/>
                <p:cNvSpPr/>
                <p:nvPr/>
              </p:nvSpPr>
              <p:spPr>
                <a:xfrm>
                  <a:off x="4164099" y="3791152"/>
                  <a:ext cx="3494" cy="1748"/>
                </a:xfrm>
                <a:custGeom>
                  <a:avLst/>
                  <a:gdLst/>
                  <a:ahLst/>
                  <a:cxnLst/>
                  <a:rect l="l" t="t" r="r" b="b"/>
                  <a:pathLst>
                    <a:path w="2" h="1" extrusionOk="0">
                      <a:moveTo>
                        <a:pt x="0" y="0"/>
                      </a:moveTo>
                      <a:lnTo>
                        <a:pt x="0" y="0"/>
                      </a:lnTo>
                      <a:lnTo>
                        <a:pt x="1" y="0"/>
                      </a:lnTo>
                      <a:lnTo>
                        <a:pt x="2" y="1"/>
                      </a:lnTo>
                      <a:lnTo>
                        <a:pt x="2" y="0"/>
                      </a:lnTo>
                      <a:lnTo>
                        <a:pt x="2" y="0"/>
                      </a:lnTo>
                      <a:lnTo>
                        <a:pt x="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1" name="Google Shape;1101;p32"/>
                <p:cNvSpPr/>
                <p:nvPr/>
              </p:nvSpPr>
              <p:spPr>
                <a:xfrm>
                  <a:off x="3888058" y="3649638"/>
                  <a:ext cx="22713" cy="6988"/>
                </a:xfrm>
                <a:custGeom>
                  <a:avLst/>
                  <a:gdLst/>
                  <a:ahLst/>
                  <a:cxnLst/>
                  <a:rect l="l" t="t" r="r" b="b"/>
                  <a:pathLst>
                    <a:path w="13" h="4" extrusionOk="0">
                      <a:moveTo>
                        <a:pt x="0" y="2"/>
                      </a:moveTo>
                      <a:lnTo>
                        <a:pt x="0" y="3"/>
                      </a:lnTo>
                      <a:lnTo>
                        <a:pt x="0" y="4"/>
                      </a:lnTo>
                      <a:lnTo>
                        <a:pt x="1" y="4"/>
                      </a:lnTo>
                      <a:lnTo>
                        <a:pt x="3" y="4"/>
                      </a:lnTo>
                      <a:lnTo>
                        <a:pt x="3" y="4"/>
                      </a:lnTo>
                      <a:lnTo>
                        <a:pt x="4" y="3"/>
                      </a:lnTo>
                      <a:lnTo>
                        <a:pt x="4" y="3"/>
                      </a:lnTo>
                      <a:lnTo>
                        <a:pt x="2" y="3"/>
                      </a:lnTo>
                      <a:lnTo>
                        <a:pt x="0" y="2"/>
                      </a:lnTo>
                      <a:close/>
                      <a:moveTo>
                        <a:pt x="12" y="4"/>
                      </a:moveTo>
                      <a:lnTo>
                        <a:pt x="13" y="3"/>
                      </a:lnTo>
                      <a:lnTo>
                        <a:pt x="12" y="3"/>
                      </a:lnTo>
                      <a:lnTo>
                        <a:pt x="10" y="2"/>
                      </a:lnTo>
                      <a:lnTo>
                        <a:pt x="9" y="2"/>
                      </a:lnTo>
                      <a:lnTo>
                        <a:pt x="9" y="3"/>
                      </a:lnTo>
                      <a:lnTo>
                        <a:pt x="11" y="3"/>
                      </a:lnTo>
                      <a:lnTo>
                        <a:pt x="12" y="4"/>
                      </a:lnTo>
                      <a:lnTo>
                        <a:pt x="12" y="4"/>
                      </a:lnTo>
                      <a:lnTo>
                        <a:pt x="12" y="4"/>
                      </a:lnTo>
                      <a:close/>
                      <a:moveTo>
                        <a:pt x="8" y="2"/>
                      </a:moveTo>
                      <a:lnTo>
                        <a:pt x="8" y="2"/>
                      </a:lnTo>
                      <a:lnTo>
                        <a:pt x="8" y="0"/>
                      </a:lnTo>
                      <a:lnTo>
                        <a:pt x="6" y="0"/>
                      </a:lnTo>
                      <a:lnTo>
                        <a:pt x="6" y="1"/>
                      </a:lnTo>
                      <a:lnTo>
                        <a:pt x="7" y="1"/>
                      </a:lnTo>
                      <a:lnTo>
                        <a:pt x="7" y="1"/>
                      </a:lnTo>
                      <a:lnTo>
                        <a:pt x="7" y="2"/>
                      </a:lnTo>
                      <a:lnTo>
                        <a:pt x="8" y="3"/>
                      </a:lnTo>
                      <a:lnTo>
                        <a:pt x="8" y="2"/>
                      </a:lnTo>
                      <a:lnTo>
                        <a:pt x="8"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2" name="Google Shape;1102;p32"/>
                <p:cNvSpPr/>
                <p:nvPr/>
              </p:nvSpPr>
              <p:spPr>
                <a:xfrm>
                  <a:off x="4183317" y="4035745"/>
                  <a:ext cx="47172" cy="45424"/>
                </a:xfrm>
                <a:custGeom>
                  <a:avLst/>
                  <a:gdLst/>
                  <a:ahLst/>
                  <a:cxnLst/>
                  <a:rect l="l" t="t" r="r" b="b"/>
                  <a:pathLst>
                    <a:path w="27" h="26" extrusionOk="0">
                      <a:moveTo>
                        <a:pt x="17" y="25"/>
                      </a:moveTo>
                      <a:lnTo>
                        <a:pt x="17" y="24"/>
                      </a:lnTo>
                      <a:lnTo>
                        <a:pt x="17" y="22"/>
                      </a:lnTo>
                      <a:lnTo>
                        <a:pt x="18" y="21"/>
                      </a:lnTo>
                      <a:lnTo>
                        <a:pt x="17" y="19"/>
                      </a:lnTo>
                      <a:lnTo>
                        <a:pt x="17" y="17"/>
                      </a:lnTo>
                      <a:lnTo>
                        <a:pt x="17" y="16"/>
                      </a:lnTo>
                      <a:lnTo>
                        <a:pt x="17" y="14"/>
                      </a:lnTo>
                      <a:lnTo>
                        <a:pt x="18" y="13"/>
                      </a:lnTo>
                      <a:lnTo>
                        <a:pt x="19" y="10"/>
                      </a:lnTo>
                      <a:lnTo>
                        <a:pt x="16" y="10"/>
                      </a:lnTo>
                      <a:lnTo>
                        <a:pt x="14" y="11"/>
                      </a:lnTo>
                      <a:lnTo>
                        <a:pt x="11" y="11"/>
                      </a:lnTo>
                      <a:lnTo>
                        <a:pt x="9" y="12"/>
                      </a:lnTo>
                      <a:lnTo>
                        <a:pt x="7" y="12"/>
                      </a:lnTo>
                      <a:lnTo>
                        <a:pt x="6" y="13"/>
                      </a:lnTo>
                      <a:lnTo>
                        <a:pt x="6" y="13"/>
                      </a:lnTo>
                      <a:lnTo>
                        <a:pt x="7" y="14"/>
                      </a:lnTo>
                      <a:lnTo>
                        <a:pt x="8" y="14"/>
                      </a:lnTo>
                      <a:lnTo>
                        <a:pt x="8" y="15"/>
                      </a:lnTo>
                      <a:lnTo>
                        <a:pt x="9" y="16"/>
                      </a:lnTo>
                      <a:lnTo>
                        <a:pt x="8" y="22"/>
                      </a:lnTo>
                      <a:lnTo>
                        <a:pt x="7" y="22"/>
                      </a:lnTo>
                      <a:lnTo>
                        <a:pt x="6" y="23"/>
                      </a:lnTo>
                      <a:lnTo>
                        <a:pt x="5" y="24"/>
                      </a:lnTo>
                      <a:lnTo>
                        <a:pt x="0" y="26"/>
                      </a:lnTo>
                      <a:lnTo>
                        <a:pt x="3" y="26"/>
                      </a:lnTo>
                      <a:lnTo>
                        <a:pt x="6" y="26"/>
                      </a:lnTo>
                      <a:lnTo>
                        <a:pt x="14" y="26"/>
                      </a:lnTo>
                      <a:lnTo>
                        <a:pt x="17" y="25"/>
                      </a:lnTo>
                      <a:lnTo>
                        <a:pt x="17" y="25"/>
                      </a:lnTo>
                      <a:close/>
                      <a:moveTo>
                        <a:pt x="22" y="3"/>
                      </a:moveTo>
                      <a:lnTo>
                        <a:pt x="26" y="1"/>
                      </a:lnTo>
                      <a:lnTo>
                        <a:pt x="27" y="0"/>
                      </a:lnTo>
                      <a:lnTo>
                        <a:pt x="26" y="0"/>
                      </a:lnTo>
                      <a:lnTo>
                        <a:pt x="23" y="1"/>
                      </a:lnTo>
                      <a:lnTo>
                        <a:pt x="21" y="3"/>
                      </a:lnTo>
                      <a:lnTo>
                        <a:pt x="21" y="3"/>
                      </a:lnTo>
                      <a:lnTo>
                        <a:pt x="22"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3" name="Google Shape;1103;p32"/>
                <p:cNvSpPr/>
                <p:nvPr/>
              </p:nvSpPr>
              <p:spPr>
                <a:xfrm>
                  <a:off x="4206029" y="3962367"/>
                  <a:ext cx="8736" cy="22713"/>
                </a:xfrm>
                <a:custGeom>
                  <a:avLst/>
                  <a:gdLst/>
                  <a:ahLst/>
                  <a:cxnLst/>
                  <a:rect l="l" t="t" r="r" b="b"/>
                  <a:pathLst>
                    <a:path w="5" h="13" extrusionOk="0">
                      <a:moveTo>
                        <a:pt x="1" y="13"/>
                      </a:moveTo>
                      <a:lnTo>
                        <a:pt x="1" y="13"/>
                      </a:lnTo>
                      <a:lnTo>
                        <a:pt x="1" y="13"/>
                      </a:lnTo>
                      <a:lnTo>
                        <a:pt x="1" y="13"/>
                      </a:lnTo>
                      <a:lnTo>
                        <a:pt x="1" y="13"/>
                      </a:lnTo>
                      <a:lnTo>
                        <a:pt x="1" y="13"/>
                      </a:lnTo>
                      <a:lnTo>
                        <a:pt x="1" y="12"/>
                      </a:lnTo>
                      <a:lnTo>
                        <a:pt x="1" y="12"/>
                      </a:lnTo>
                      <a:lnTo>
                        <a:pt x="1" y="13"/>
                      </a:lnTo>
                      <a:lnTo>
                        <a:pt x="1" y="13"/>
                      </a:lnTo>
                      <a:lnTo>
                        <a:pt x="1" y="13"/>
                      </a:lnTo>
                      <a:lnTo>
                        <a:pt x="0" y="13"/>
                      </a:lnTo>
                      <a:lnTo>
                        <a:pt x="0" y="13"/>
                      </a:lnTo>
                      <a:lnTo>
                        <a:pt x="0" y="13"/>
                      </a:lnTo>
                      <a:lnTo>
                        <a:pt x="0" y="13"/>
                      </a:lnTo>
                      <a:lnTo>
                        <a:pt x="1" y="13"/>
                      </a:lnTo>
                      <a:close/>
                      <a:moveTo>
                        <a:pt x="3" y="7"/>
                      </a:moveTo>
                      <a:lnTo>
                        <a:pt x="3" y="7"/>
                      </a:lnTo>
                      <a:lnTo>
                        <a:pt x="4" y="6"/>
                      </a:lnTo>
                      <a:lnTo>
                        <a:pt x="4" y="6"/>
                      </a:lnTo>
                      <a:lnTo>
                        <a:pt x="4" y="6"/>
                      </a:lnTo>
                      <a:lnTo>
                        <a:pt x="3" y="6"/>
                      </a:lnTo>
                      <a:lnTo>
                        <a:pt x="3" y="6"/>
                      </a:lnTo>
                      <a:lnTo>
                        <a:pt x="3" y="6"/>
                      </a:lnTo>
                      <a:lnTo>
                        <a:pt x="3" y="7"/>
                      </a:lnTo>
                      <a:lnTo>
                        <a:pt x="3" y="7"/>
                      </a:lnTo>
                      <a:lnTo>
                        <a:pt x="3" y="7"/>
                      </a:lnTo>
                      <a:lnTo>
                        <a:pt x="3" y="7"/>
                      </a:lnTo>
                      <a:lnTo>
                        <a:pt x="3" y="7"/>
                      </a:lnTo>
                      <a:lnTo>
                        <a:pt x="2" y="7"/>
                      </a:lnTo>
                      <a:lnTo>
                        <a:pt x="2" y="7"/>
                      </a:lnTo>
                      <a:lnTo>
                        <a:pt x="2" y="7"/>
                      </a:lnTo>
                      <a:lnTo>
                        <a:pt x="2" y="7"/>
                      </a:lnTo>
                      <a:lnTo>
                        <a:pt x="2" y="7"/>
                      </a:lnTo>
                      <a:lnTo>
                        <a:pt x="3" y="8"/>
                      </a:lnTo>
                      <a:lnTo>
                        <a:pt x="3" y="8"/>
                      </a:lnTo>
                      <a:lnTo>
                        <a:pt x="3" y="8"/>
                      </a:lnTo>
                      <a:lnTo>
                        <a:pt x="3" y="8"/>
                      </a:lnTo>
                      <a:lnTo>
                        <a:pt x="3" y="7"/>
                      </a:lnTo>
                      <a:lnTo>
                        <a:pt x="3" y="7"/>
                      </a:lnTo>
                      <a:close/>
                      <a:moveTo>
                        <a:pt x="4" y="4"/>
                      </a:moveTo>
                      <a:lnTo>
                        <a:pt x="5" y="3"/>
                      </a:lnTo>
                      <a:lnTo>
                        <a:pt x="5" y="1"/>
                      </a:lnTo>
                      <a:lnTo>
                        <a:pt x="5" y="0"/>
                      </a:lnTo>
                      <a:lnTo>
                        <a:pt x="4" y="0"/>
                      </a:lnTo>
                      <a:lnTo>
                        <a:pt x="3" y="0"/>
                      </a:lnTo>
                      <a:lnTo>
                        <a:pt x="3" y="1"/>
                      </a:lnTo>
                      <a:lnTo>
                        <a:pt x="2" y="3"/>
                      </a:lnTo>
                      <a:lnTo>
                        <a:pt x="4" y="4"/>
                      </a:lnTo>
                      <a:lnTo>
                        <a:pt x="4" y="4"/>
                      </a:lnTo>
                      <a:lnTo>
                        <a:pt x="4"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4" name="Google Shape;1104;p32"/>
                <p:cNvSpPr/>
                <p:nvPr/>
              </p:nvSpPr>
              <p:spPr>
                <a:xfrm>
                  <a:off x="4116928" y="3766693"/>
                  <a:ext cx="13977" cy="12230"/>
                </a:xfrm>
                <a:custGeom>
                  <a:avLst/>
                  <a:gdLst/>
                  <a:ahLst/>
                  <a:cxnLst/>
                  <a:rect l="l" t="t" r="r" b="b"/>
                  <a:pathLst>
                    <a:path w="8" h="7" extrusionOk="0">
                      <a:moveTo>
                        <a:pt x="2" y="7"/>
                      </a:moveTo>
                      <a:lnTo>
                        <a:pt x="3" y="6"/>
                      </a:lnTo>
                      <a:lnTo>
                        <a:pt x="2" y="6"/>
                      </a:lnTo>
                      <a:lnTo>
                        <a:pt x="1" y="6"/>
                      </a:lnTo>
                      <a:lnTo>
                        <a:pt x="0" y="7"/>
                      </a:lnTo>
                      <a:lnTo>
                        <a:pt x="0" y="7"/>
                      </a:lnTo>
                      <a:lnTo>
                        <a:pt x="2" y="7"/>
                      </a:lnTo>
                      <a:lnTo>
                        <a:pt x="2" y="7"/>
                      </a:lnTo>
                      <a:close/>
                      <a:moveTo>
                        <a:pt x="5" y="6"/>
                      </a:moveTo>
                      <a:lnTo>
                        <a:pt x="7" y="4"/>
                      </a:lnTo>
                      <a:lnTo>
                        <a:pt x="5" y="5"/>
                      </a:lnTo>
                      <a:lnTo>
                        <a:pt x="4" y="5"/>
                      </a:lnTo>
                      <a:lnTo>
                        <a:pt x="5" y="6"/>
                      </a:lnTo>
                      <a:lnTo>
                        <a:pt x="5" y="6"/>
                      </a:lnTo>
                      <a:lnTo>
                        <a:pt x="5" y="6"/>
                      </a:lnTo>
                      <a:lnTo>
                        <a:pt x="5" y="6"/>
                      </a:lnTo>
                      <a:close/>
                      <a:moveTo>
                        <a:pt x="8" y="0"/>
                      </a:moveTo>
                      <a:lnTo>
                        <a:pt x="7" y="0"/>
                      </a:lnTo>
                      <a:lnTo>
                        <a:pt x="6" y="0"/>
                      </a:lnTo>
                      <a:lnTo>
                        <a:pt x="6" y="0"/>
                      </a:lnTo>
                      <a:lnTo>
                        <a:pt x="6" y="0"/>
                      </a:lnTo>
                      <a:lnTo>
                        <a:pt x="7" y="0"/>
                      </a:lnTo>
                      <a:lnTo>
                        <a:pt x="8" y="1"/>
                      </a:lnTo>
                      <a:lnTo>
                        <a:pt x="8" y="1"/>
                      </a:lnTo>
                      <a:lnTo>
                        <a:pt x="8" y="0"/>
                      </a:lnTo>
                      <a:lnTo>
                        <a:pt x="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5" name="Google Shape;1105;p32"/>
                <p:cNvSpPr/>
                <p:nvPr/>
              </p:nvSpPr>
              <p:spPr>
                <a:xfrm>
                  <a:off x="4106445" y="3778923"/>
                  <a:ext cx="12230" cy="24459"/>
                </a:xfrm>
                <a:custGeom>
                  <a:avLst/>
                  <a:gdLst/>
                  <a:ahLst/>
                  <a:cxnLst/>
                  <a:rect l="l" t="t" r="r" b="b"/>
                  <a:pathLst>
                    <a:path w="7" h="14" extrusionOk="0">
                      <a:moveTo>
                        <a:pt x="3" y="12"/>
                      </a:moveTo>
                      <a:lnTo>
                        <a:pt x="1" y="13"/>
                      </a:lnTo>
                      <a:lnTo>
                        <a:pt x="1" y="14"/>
                      </a:lnTo>
                      <a:lnTo>
                        <a:pt x="4" y="14"/>
                      </a:lnTo>
                      <a:lnTo>
                        <a:pt x="7" y="13"/>
                      </a:lnTo>
                      <a:lnTo>
                        <a:pt x="5" y="13"/>
                      </a:lnTo>
                      <a:lnTo>
                        <a:pt x="3" y="12"/>
                      </a:lnTo>
                      <a:lnTo>
                        <a:pt x="3" y="12"/>
                      </a:lnTo>
                      <a:close/>
                      <a:moveTo>
                        <a:pt x="6" y="1"/>
                      </a:moveTo>
                      <a:lnTo>
                        <a:pt x="5" y="1"/>
                      </a:lnTo>
                      <a:lnTo>
                        <a:pt x="4" y="1"/>
                      </a:lnTo>
                      <a:lnTo>
                        <a:pt x="4" y="1"/>
                      </a:lnTo>
                      <a:lnTo>
                        <a:pt x="5" y="2"/>
                      </a:lnTo>
                      <a:lnTo>
                        <a:pt x="6" y="1"/>
                      </a:lnTo>
                      <a:close/>
                      <a:moveTo>
                        <a:pt x="3" y="1"/>
                      </a:moveTo>
                      <a:lnTo>
                        <a:pt x="2" y="1"/>
                      </a:lnTo>
                      <a:lnTo>
                        <a:pt x="1" y="0"/>
                      </a:lnTo>
                      <a:lnTo>
                        <a:pt x="0" y="1"/>
                      </a:lnTo>
                      <a:lnTo>
                        <a:pt x="2" y="2"/>
                      </a:lnTo>
                      <a:lnTo>
                        <a:pt x="3" y="1"/>
                      </a:lnTo>
                      <a:lnTo>
                        <a:pt x="3"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1106;p32"/>
                <p:cNvSpPr/>
                <p:nvPr/>
              </p:nvSpPr>
              <p:spPr>
                <a:xfrm>
                  <a:off x="4216511" y="3906460"/>
                  <a:ext cx="10483" cy="17471"/>
                </a:xfrm>
                <a:custGeom>
                  <a:avLst/>
                  <a:gdLst/>
                  <a:ahLst/>
                  <a:cxnLst/>
                  <a:rect l="l" t="t" r="r" b="b"/>
                  <a:pathLst>
                    <a:path w="6" h="10" extrusionOk="0">
                      <a:moveTo>
                        <a:pt x="6" y="8"/>
                      </a:moveTo>
                      <a:lnTo>
                        <a:pt x="5" y="6"/>
                      </a:lnTo>
                      <a:lnTo>
                        <a:pt x="5" y="5"/>
                      </a:lnTo>
                      <a:lnTo>
                        <a:pt x="4" y="4"/>
                      </a:lnTo>
                      <a:lnTo>
                        <a:pt x="5" y="3"/>
                      </a:lnTo>
                      <a:lnTo>
                        <a:pt x="5" y="3"/>
                      </a:lnTo>
                      <a:lnTo>
                        <a:pt x="4" y="3"/>
                      </a:lnTo>
                      <a:lnTo>
                        <a:pt x="3" y="1"/>
                      </a:lnTo>
                      <a:lnTo>
                        <a:pt x="1" y="0"/>
                      </a:lnTo>
                      <a:lnTo>
                        <a:pt x="0" y="0"/>
                      </a:lnTo>
                      <a:lnTo>
                        <a:pt x="0" y="1"/>
                      </a:lnTo>
                      <a:lnTo>
                        <a:pt x="0" y="2"/>
                      </a:lnTo>
                      <a:lnTo>
                        <a:pt x="0" y="5"/>
                      </a:lnTo>
                      <a:lnTo>
                        <a:pt x="1" y="6"/>
                      </a:lnTo>
                      <a:lnTo>
                        <a:pt x="3" y="6"/>
                      </a:lnTo>
                      <a:lnTo>
                        <a:pt x="1" y="7"/>
                      </a:lnTo>
                      <a:lnTo>
                        <a:pt x="1" y="8"/>
                      </a:lnTo>
                      <a:lnTo>
                        <a:pt x="2" y="9"/>
                      </a:lnTo>
                      <a:lnTo>
                        <a:pt x="5" y="9"/>
                      </a:lnTo>
                      <a:lnTo>
                        <a:pt x="5" y="10"/>
                      </a:lnTo>
                      <a:lnTo>
                        <a:pt x="6" y="9"/>
                      </a:lnTo>
                      <a:lnTo>
                        <a:pt x="6" y="8"/>
                      </a:lnTo>
                      <a:lnTo>
                        <a:pt x="6" y="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7" name="Google Shape;1107;p32"/>
                <p:cNvSpPr/>
                <p:nvPr/>
              </p:nvSpPr>
              <p:spPr>
                <a:xfrm>
                  <a:off x="4200788" y="3847059"/>
                  <a:ext cx="19219" cy="22713"/>
                </a:xfrm>
                <a:custGeom>
                  <a:avLst/>
                  <a:gdLst/>
                  <a:ahLst/>
                  <a:cxnLst/>
                  <a:rect l="l" t="t" r="r" b="b"/>
                  <a:pathLst>
                    <a:path w="11" h="13" extrusionOk="0">
                      <a:moveTo>
                        <a:pt x="10" y="13"/>
                      </a:moveTo>
                      <a:lnTo>
                        <a:pt x="10" y="13"/>
                      </a:lnTo>
                      <a:lnTo>
                        <a:pt x="10" y="12"/>
                      </a:lnTo>
                      <a:lnTo>
                        <a:pt x="10" y="11"/>
                      </a:lnTo>
                      <a:lnTo>
                        <a:pt x="9" y="11"/>
                      </a:lnTo>
                      <a:lnTo>
                        <a:pt x="9" y="12"/>
                      </a:lnTo>
                      <a:lnTo>
                        <a:pt x="9" y="13"/>
                      </a:lnTo>
                      <a:lnTo>
                        <a:pt x="9" y="13"/>
                      </a:lnTo>
                      <a:lnTo>
                        <a:pt x="10" y="13"/>
                      </a:lnTo>
                      <a:lnTo>
                        <a:pt x="10" y="13"/>
                      </a:lnTo>
                      <a:close/>
                      <a:moveTo>
                        <a:pt x="4" y="11"/>
                      </a:moveTo>
                      <a:lnTo>
                        <a:pt x="4" y="10"/>
                      </a:lnTo>
                      <a:lnTo>
                        <a:pt x="4" y="6"/>
                      </a:lnTo>
                      <a:lnTo>
                        <a:pt x="5" y="5"/>
                      </a:lnTo>
                      <a:lnTo>
                        <a:pt x="4" y="5"/>
                      </a:lnTo>
                      <a:lnTo>
                        <a:pt x="3" y="4"/>
                      </a:lnTo>
                      <a:lnTo>
                        <a:pt x="1" y="4"/>
                      </a:lnTo>
                      <a:lnTo>
                        <a:pt x="1" y="4"/>
                      </a:lnTo>
                      <a:lnTo>
                        <a:pt x="0" y="5"/>
                      </a:lnTo>
                      <a:lnTo>
                        <a:pt x="1" y="10"/>
                      </a:lnTo>
                      <a:lnTo>
                        <a:pt x="1" y="11"/>
                      </a:lnTo>
                      <a:lnTo>
                        <a:pt x="2" y="12"/>
                      </a:lnTo>
                      <a:lnTo>
                        <a:pt x="4" y="11"/>
                      </a:lnTo>
                      <a:lnTo>
                        <a:pt x="4" y="11"/>
                      </a:lnTo>
                      <a:close/>
                      <a:moveTo>
                        <a:pt x="9" y="6"/>
                      </a:moveTo>
                      <a:lnTo>
                        <a:pt x="11" y="5"/>
                      </a:lnTo>
                      <a:lnTo>
                        <a:pt x="9" y="4"/>
                      </a:lnTo>
                      <a:lnTo>
                        <a:pt x="8" y="2"/>
                      </a:lnTo>
                      <a:lnTo>
                        <a:pt x="8" y="1"/>
                      </a:lnTo>
                      <a:lnTo>
                        <a:pt x="7" y="0"/>
                      </a:lnTo>
                      <a:lnTo>
                        <a:pt x="6" y="1"/>
                      </a:lnTo>
                      <a:lnTo>
                        <a:pt x="6" y="2"/>
                      </a:lnTo>
                      <a:lnTo>
                        <a:pt x="6" y="4"/>
                      </a:lnTo>
                      <a:lnTo>
                        <a:pt x="5" y="5"/>
                      </a:lnTo>
                      <a:lnTo>
                        <a:pt x="5" y="6"/>
                      </a:lnTo>
                      <a:lnTo>
                        <a:pt x="7" y="6"/>
                      </a:lnTo>
                      <a:lnTo>
                        <a:pt x="9" y="6"/>
                      </a:lnTo>
                      <a:lnTo>
                        <a:pt x="9" y="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8" name="Google Shape;1108;p32"/>
                <p:cNvSpPr/>
                <p:nvPr/>
              </p:nvSpPr>
              <p:spPr>
                <a:xfrm>
                  <a:off x="3982401" y="4000803"/>
                  <a:ext cx="3494" cy="8736"/>
                </a:xfrm>
                <a:custGeom>
                  <a:avLst/>
                  <a:gdLst/>
                  <a:ahLst/>
                  <a:cxnLst/>
                  <a:rect l="l" t="t" r="r" b="b"/>
                  <a:pathLst>
                    <a:path w="2" h="5" extrusionOk="0">
                      <a:moveTo>
                        <a:pt x="2" y="3"/>
                      </a:moveTo>
                      <a:lnTo>
                        <a:pt x="2" y="1"/>
                      </a:lnTo>
                      <a:lnTo>
                        <a:pt x="0" y="0"/>
                      </a:lnTo>
                      <a:lnTo>
                        <a:pt x="0" y="1"/>
                      </a:lnTo>
                      <a:lnTo>
                        <a:pt x="0" y="1"/>
                      </a:lnTo>
                      <a:lnTo>
                        <a:pt x="1" y="2"/>
                      </a:lnTo>
                      <a:lnTo>
                        <a:pt x="1" y="2"/>
                      </a:lnTo>
                      <a:lnTo>
                        <a:pt x="1" y="4"/>
                      </a:lnTo>
                      <a:lnTo>
                        <a:pt x="1" y="5"/>
                      </a:lnTo>
                      <a:lnTo>
                        <a:pt x="2" y="3"/>
                      </a:lnTo>
                      <a:lnTo>
                        <a:pt x="2"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109" name="Google Shape;1109;p32"/>
            <p:cNvGrpSpPr/>
            <p:nvPr/>
          </p:nvGrpSpPr>
          <p:grpSpPr>
            <a:xfrm>
              <a:off x="2026101" y="1739299"/>
              <a:ext cx="8676057" cy="3944933"/>
              <a:chOff x="1725159" y="1614276"/>
              <a:chExt cx="8676057" cy="3944933"/>
            </a:xfrm>
          </p:grpSpPr>
          <p:grpSp>
            <p:nvGrpSpPr>
              <p:cNvPr id="1110" name="Google Shape;1110;p32"/>
              <p:cNvGrpSpPr/>
              <p:nvPr/>
            </p:nvGrpSpPr>
            <p:grpSpPr>
              <a:xfrm>
                <a:off x="1725159" y="1614276"/>
                <a:ext cx="4196515" cy="2072051"/>
                <a:chOff x="1725159" y="1614276"/>
                <a:chExt cx="4196515" cy="2072051"/>
              </a:xfrm>
            </p:grpSpPr>
            <p:sp>
              <p:nvSpPr>
                <p:cNvPr id="1111" name="Google Shape;1111;p32"/>
                <p:cNvSpPr/>
                <p:nvPr/>
              </p:nvSpPr>
              <p:spPr>
                <a:xfrm>
                  <a:off x="2549786" y="1623012"/>
                  <a:ext cx="2430205" cy="1296342"/>
                </a:xfrm>
                <a:custGeom>
                  <a:avLst/>
                  <a:gdLst/>
                  <a:ahLst/>
                  <a:cxnLst/>
                  <a:rect l="l" t="t" r="r" b="b"/>
                  <a:pathLst>
                    <a:path w="1391" h="742" extrusionOk="0">
                      <a:moveTo>
                        <a:pt x="1029" y="651"/>
                      </a:moveTo>
                      <a:lnTo>
                        <a:pt x="1026" y="641"/>
                      </a:lnTo>
                      <a:lnTo>
                        <a:pt x="1018" y="647"/>
                      </a:lnTo>
                      <a:lnTo>
                        <a:pt x="1020" y="654"/>
                      </a:lnTo>
                      <a:lnTo>
                        <a:pt x="1038" y="663"/>
                      </a:lnTo>
                      <a:lnTo>
                        <a:pt x="1044" y="662"/>
                      </a:lnTo>
                      <a:lnTo>
                        <a:pt x="1055" y="653"/>
                      </a:lnTo>
                      <a:lnTo>
                        <a:pt x="1040" y="654"/>
                      </a:lnTo>
                      <a:lnTo>
                        <a:pt x="1029" y="651"/>
                      </a:lnTo>
                      <a:lnTo>
                        <a:pt x="1029" y="651"/>
                      </a:lnTo>
                      <a:close/>
                      <a:moveTo>
                        <a:pt x="1076" y="599"/>
                      </a:moveTo>
                      <a:lnTo>
                        <a:pt x="1076" y="596"/>
                      </a:lnTo>
                      <a:lnTo>
                        <a:pt x="1063" y="587"/>
                      </a:lnTo>
                      <a:lnTo>
                        <a:pt x="1044" y="582"/>
                      </a:lnTo>
                      <a:lnTo>
                        <a:pt x="1038" y="584"/>
                      </a:lnTo>
                      <a:lnTo>
                        <a:pt x="1049" y="593"/>
                      </a:lnTo>
                      <a:lnTo>
                        <a:pt x="1067" y="599"/>
                      </a:lnTo>
                      <a:lnTo>
                        <a:pt x="1076" y="599"/>
                      </a:lnTo>
                      <a:lnTo>
                        <a:pt x="1076" y="599"/>
                      </a:lnTo>
                      <a:close/>
                      <a:moveTo>
                        <a:pt x="78" y="611"/>
                      </a:moveTo>
                      <a:lnTo>
                        <a:pt x="79" y="600"/>
                      </a:lnTo>
                      <a:lnTo>
                        <a:pt x="69" y="592"/>
                      </a:lnTo>
                      <a:lnTo>
                        <a:pt x="67" y="582"/>
                      </a:lnTo>
                      <a:lnTo>
                        <a:pt x="67" y="575"/>
                      </a:lnTo>
                      <a:lnTo>
                        <a:pt x="54" y="573"/>
                      </a:lnTo>
                      <a:lnTo>
                        <a:pt x="46" y="570"/>
                      </a:lnTo>
                      <a:lnTo>
                        <a:pt x="32" y="566"/>
                      </a:lnTo>
                      <a:lnTo>
                        <a:pt x="28" y="571"/>
                      </a:lnTo>
                      <a:lnTo>
                        <a:pt x="26" y="581"/>
                      </a:lnTo>
                      <a:lnTo>
                        <a:pt x="40" y="585"/>
                      </a:lnTo>
                      <a:lnTo>
                        <a:pt x="39" y="591"/>
                      </a:lnTo>
                      <a:lnTo>
                        <a:pt x="48" y="598"/>
                      </a:lnTo>
                      <a:lnTo>
                        <a:pt x="48" y="605"/>
                      </a:lnTo>
                      <a:lnTo>
                        <a:pt x="69" y="614"/>
                      </a:lnTo>
                      <a:lnTo>
                        <a:pt x="78" y="611"/>
                      </a:lnTo>
                      <a:lnTo>
                        <a:pt x="78" y="611"/>
                      </a:lnTo>
                      <a:close/>
                      <a:moveTo>
                        <a:pt x="1176" y="567"/>
                      </a:moveTo>
                      <a:lnTo>
                        <a:pt x="1189" y="555"/>
                      </a:lnTo>
                      <a:lnTo>
                        <a:pt x="1194" y="549"/>
                      </a:lnTo>
                      <a:lnTo>
                        <a:pt x="1187" y="548"/>
                      </a:lnTo>
                      <a:lnTo>
                        <a:pt x="1171" y="555"/>
                      </a:lnTo>
                      <a:lnTo>
                        <a:pt x="1157" y="567"/>
                      </a:lnTo>
                      <a:lnTo>
                        <a:pt x="1131" y="599"/>
                      </a:lnTo>
                      <a:lnTo>
                        <a:pt x="1113" y="611"/>
                      </a:lnTo>
                      <a:lnTo>
                        <a:pt x="1118" y="617"/>
                      </a:lnTo>
                      <a:lnTo>
                        <a:pt x="1106" y="624"/>
                      </a:lnTo>
                      <a:lnTo>
                        <a:pt x="1107" y="630"/>
                      </a:lnTo>
                      <a:lnTo>
                        <a:pt x="1138" y="630"/>
                      </a:lnTo>
                      <a:lnTo>
                        <a:pt x="1156" y="629"/>
                      </a:lnTo>
                      <a:lnTo>
                        <a:pt x="1170" y="634"/>
                      </a:lnTo>
                      <a:lnTo>
                        <a:pt x="1156" y="644"/>
                      </a:lnTo>
                      <a:lnTo>
                        <a:pt x="1165" y="644"/>
                      </a:lnTo>
                      <a:lnTo>
                        <a:pt x="1189" y="627"/>
                      </a:lnTo>
                      <a:lnTo>
                        <a:pt x="1193" y="629"/>
                      </a:lnTo>
                      <a:lnTo>
                        <a:pt x="1185" y="646"/>
                      </a:lnTo>
                      <a:lnTo>
                        <a:pt x="1194" y="650"/>
                      </a:lnTo>
                      <a:lnTo>
                        <a:pt x="1202" y="649"/>
                      </a:lnTo>
                      <a:lnTo>
                        <a:pt x="1213" y="631"/>
                      </a:lnTo>
                      <a:lnTo>
                        <a:pt x="1212" y="619"/>
                      </a:lnTo>
                      <a:lnTo>
                        <a:pt x="1213" y="608"/>
                      </a:lnTo>
                      <a:lnTo>
                        <a:pt x="1201" y="611"/>
                      </a:lnTo>
                      <a:lnTo>
                        <a:pt x="1210" y="596"/>
                      </a:lnTo>
                      <a:lnTo>
                        <a:pt x="1196" y="590"/>
                      </a:lnTo>
                      <a:lnTo>
                        <a:pt x="1187" y="595"/>
                      </a:lnTo>
                      <a:lnTo>
                        <a:pt x="1174" y="589"/>
                      </a:lnTo>
                      <a:lnTo>
                        <a:pt x="1182" y="583"/>
                      </a:lnTo>
                      <a:lnTo>
                        <a:pt x="1173" y="578"/>
                      </a:lnTo>
                      <a:lnTo>
                        <a:pt x="1160" y="585"/>
                      </a:lnTo>
                      <a:lnTo>
                        <a:pt x="1176" y="567"/>
                      </a:lnTo>
                      <a:lnTo>
                        <a:pt x="1176" y="567"/>
                      </a:lnTo>
                      <a:close/>
                      <a:moveTo>
                        <a:pt x="11" y="498"/>
                      </a:moveTo>
                      <a:lnTo>
                        <a:pt x="5" y="504"/>
                      </a:lnTo>
                      <a:lnTo>
                        <a:pt x="0" y="513"/>
                      </a:lnTo>
                      <a:lnTo>
                        <a:pt x="3" y="519"/>
                      </a:lnTo>
                      <a:lnTo>
                        <a:pt x="1" y="528"/>
                      </a:lnTo>
                      <a:lnTo>
                        <a:pt x="3" y="537"/>
                      </a:lnTo>
                      <a:lnTo>
                        <a:pt x="10" y="537"/>
                      </a:lnTo>
                      <a:lnTo>
                        <a:pt x="9" y="522"/>
                      </a:lnTo>
                      <a:lnTo>
                        <a:pt x="32" y="499"/>
                      </a:lnTo>
                      <a:lnTo>
                        <a:pt x="16" y="500"/>
                      </a:lnTo>
                      <a:lnTo>
                        <a:pt x="11" y="498"/>
                      </a:lnTo>
                      <a:lnTo>
                        <a:pt x="11" y="498"/>
                      </a:lnTo>
                      <a:close/>
                      <a:moveTo>
                        <a:pt x="928" y="344"/>
                      </a:moveTo>
                      <a:lnTo>
                        <a:pt x="927" y="341"/>
                      </a:lnTo>
                      <a:lnTo>
                        <a:pt x="921" y="340"/>
                      </a:lnTo>
                      <a:lnTo>
                        <a:pt x="912" y="346"/>
                      </a:lnTo>
                      <a:lnTo>
                        <a:pt x="911" y="347"/>
                      </a:lnTo>
                      <a:lnTo>
                        <a:pt x="911" y="353"/>
                      </a:lnTo>
                      <a:lnTo>
                        <a:pt x="917" y="354"/>
                      </a:lnTo>
                      <a:lnTo>
                        <a:pt x="928" y="344"/>
                      </a:lnTo>
                      <a:lnTo>
                        <a:pt x="928" y="344"/>
                      </a:lnTo>
                      <a:close/>
                      <a:moveTo>
                        <a:pt x="897" y="334"/>
                      </a:moveTo>
                      <a:lnTo>
                        <a:pt x="900" y="330"/>
                      </a:lnTo>
                      <a:lnTo>
                        <a:pt x="880" y="330"/>
                      </a:lnTo>
                      <a:lnTo>
                        <a:pt x="864" y="339"/>
                      </a:lnTo>
                      <a:lnTo>
                        <a:pt x="864" y="344"/>
                      </a:lnTo>
                      <a:lnTo>
                        <a:pt x="874" y="344"/>
                      </a:lnTo>
                      <a:lnTo>
                        <a:pt x="897" y="334"/>
                      </a:lnTo>
                      <a:lnTo>
                        <a:pt x="897" y="334"/>
                      </a:lnTo>
                      <a:close/>
                      <a:moveTo>
                        <a:pt x="887" y="280"/>
                      </a:moveTo>
                      <a:lnTo>
                        <a:pt x="878" y="278"/>
                      </a:lnTo>
                      <a:lnTo>
                        <a:pt x="862" y="295"/>
                      </a:lnTo>
                      <a:lnTo>
                        <a:pt x="850" y="309"/>
                      </a:lnTo>
                      <a:lnTo>
                        <a:pt x="831" y="318"/>
                      </a:lnTo>
                      <a:lnTo>
                        <a:pt x="852" y="317"/>
                      </a:lnTo>
                      <a:lnTo>
                        <a:pt x="849" y="328"/>
                      </a:lnTo>
                      <a:lnTo>
                        <a:pt x="876" y="318"/>
                      </a:lnTo>
                      <a:lnTo>
                        <a:pt x="896" y="308"/>
                      </a:lnTo>
                      <a:lnTo>
                        <a:pt x="899" y="317"/>
                      </a:lnTo>
                      <a:lnTo>
                        <a:pt x="918" y="321"/>
                      </a:lnTo>
                      <a:lnTo>
                        <a:pt x="934" y="315"/>
                      </a:lnTo>
                      <a:lnTo>
                        <a:pt x="928" y="309"/>
                      </a:lnTo>
                      <a:lnTo>
                        <a:pt x="917" y="310"/>
                      </a:lnTo>
                      <a:lnTo>
                        <a:pt x="921" y="302"/>
                      </a:lnTo>
                      <a:lnTo>
                        <a:pt x="909" y="296"/>
                      </a:lnTo>
                      <a:lnTo>
                        <a:pt x="898" y="290"/>
                      </a:lnTo>
                      <a:lnTo>
                        <a:pt x="893" y="285"/>
                      </a:lnTo>
                      <a:lnTo>
                        <a:pt x="884" y="288"/>
                      </a:lnTo>
                      <a:lnTo>
                        <a:pt x="887" y="280"/>
                      </a:lnTo>
                      <a:lnTo>
                        <a:pt x="887" y="280"/>
                      </a:lnTo>
                      <a:close/>
                      <a:moveTo>
                        <a:pt x="1033" y="253"/>
                      </a:moveTo>
                      <a:lnTo>
                        <a:pt x="1045" y="247"/>
                      </a:lnTo>
                      <a:lnTo>
                        <a:pt x="1048" y="245"/>
                      </a:lnTo>
                      <a:lnTo>
                        <a:pt x="1052" y="237"/>
                      </a:lnTo>
                      <a:lnTo>
                        <a:pt x="1045" y="233"/>
                      </a:lnTo>
                      <a:lnTo>
                        <a:pt x="1031" y="235"/>
                      </a:lnTo>
                      <a:lnTo>
                        <a:pt x="1019" y="245"/>
                      </a:lnTo>
                      <a:lnTo>
                        <a:pt x="1016" y="254"/>
                      </a:lnTo>
                      <a:lnTo>
                        <a:pt x="1033" y="253"/>
                      </a:lnTo>
                      <a:lnTo>
                        <a:pt x="1033" y="253"/>
                      </a:lnTo>
                      <a:close/>
                      <a:moveTo>
                        <a:pt x="791" y="218"/>
                      </a:moveTo>
                      <a:lnTo>
                        <a:pt x="789" y="211"/>
                      </a:lnTo>
                      <a:lnTo>
                        <a:pt x="788" y="208"/>
                      </a:lnTo>
                      <a:lnTo>
                        <a:pt x="783" y="205"/>
                      </a:lnTo>
                      <a:lnTo>
                        <a:pt x="773" y="200"/>
                      </a:lnTo>
                      <a:lnTo>
                        <a:pt x="757" y="208"/>
                      </a:lnTo>
                      <a:lnTo>
                        <a:pt x="740" y="213"/>
                      </a:lnTo>
                      <a:lnTo>
                        <a:pt x="752" y="221"/>
                      </a:lnTo>
                      <a:lnTo>
                        <a:pt x="764" y="219"/>
                      </a:lnTo>
                      <a:lnTo>
                        <a:pt x="778" y="224"/>
                      </a:lnTo>
                      <a:lnTo>
                        <a:pt x="791" y="218"/>
                      </a:lnTo>
                      <a:close/>
                      <a:moveTo>
                        <a:pt x="865" y="211"/>
                      </a:moveTo>
                      <a:lnTo>
                        <a:pt x="843" y="208"/>
                      </a:lnTo>
                      <a:lnTo>
                        <a:pt x="862" y="199"/>
                      </a:lnTo>
                      <a:lnTo>
                        <a:pt x="860" y="180"/>
                      </a:lnTo>
                      <a:lnTo>
                        <a:pt x="854" y="172"/>
                      </a:lnTo>
                      <a:lnTo>
                        <a:pt x="839" y="170"/>
                      </a:lnTo>
                      <a:lnTo>
                        <a:pt x="813" y="182"/>
                      </a:lnTo>
                      <a:lnTo>
                        <a:pt x="795" y="201"/>
                      </a:lnTo>
                      <a:lnTo>
                        <a:pt x="805" y="208"/>
                      </a:lnTo>
                      <a:lnTo>
                        <a:pt x="810" y="219"/>
                      </a:lnTo>
                      <a:lnTo>
                        <a:pt x="789" y="236"/>
                      </a:lnTo>
                      <a:lnTo>
                        <a:pt x="779" y="236"/>
                      </a:lnTo>
                      <a:lnTo>
                        <a:pt x="759" y="250"/>
                      </a:lnTo>
                      <a:lnTo>
                        <a:pt x="772" y="233"/>
                      </a:lnTo>
                      <a:lnTo>
                        <a:pt x="757" y="227"/>
                      </a:lnTo>
                      <a:lnTo>
                        <a:pt x="742" y="230"/>
                      </a:lnTo>
                      <a:lnTo>
                        <a:pt x="734" y="242"/>
                      </a:lnTo>
                      <a:lnTo>
                        <a:pt x="715" y="241"/>
                      </a:lnTo>
                      <a:lnTo>
                        <a:pt x="691" y="244"/>
                      </a:lnTo>
                      <a:lnTo>
                        <a:pt x="675" y="236"/>
                      </a:lnTo>
                      <a:lnTo>
                        <a:pt x="658" y="237"/>
                      </a:lnTo>
                      <a:lnTo>
                        <a:pt x="653" y="228"/>
                      </a:lnTo>
                      <a:lnTo>
                        <a:pt x="646" y="223"/>
                      </a:lnTo>
                      <a:lnTo>
                        <a:pt x="634" y="225"/>
                      </a:lnTo>
                      <a:lnTo>
                        <a:pt x="617" y="226"/>
                      </a:lnTo>
                      <a:lnTo>
                        <a:pt x="603" y="232"/>
                      </a:lnTo>
                      <a:lnTo>
                        <a:pt x="609" y="240"/>
                      </a:lnTo>
                      <a:lnTo>
                        <a:pt x="586" y="249"/>
                      </a:lnTo>
                      <a:lnTo>
                        <a:pt x="582" y="238"/>
                      </a:lnTo>
                      <a:lnTo>
                        <a:pt x="568" y="241"/>
                      </a:lnTo>
                      <a:lnTo>
                        <a:pt x="529" y="243"/>
                      </a:lnTo>
                      <a:lnTo>
                        <a:pt x="508" y="239"/>
                      </a:lnTo>
                      <a:lnTo>
                        <a:pt x="536" y="231"/>
                      </a:lnTo>
                      <a:lnTo>
                        <a:pt x="527" y="221"/>
                      </a:lnTo>
                      <a:lnTo>
                        <a:pt x="512" y="223"/>
                      </a:lnTo>
                      <a:lnTo>
                        <a:pt x="497" y="220"/>
                      </a:lnTo>
                      <a:lnTo>
                        <a:pt x="473" y="213"/>
                      </a:lnTo>
                      <a:lnTo>
                        <a:pt x="460" y="206"/>
                      </a:lnTo>
                      <a:lnTo>
                        <a:pt x="445" y="205"/>
                      </a:lnTo>
                      <a:lnTo>
                        <a:pt x="435" y="210"/>
                      </a:lnTo>
                      <a:lnTo>
                        <a:pt x="415" y="213"/>
                      </a:lnTo>
                      <a:lnTo>
                        <a:pt x="428" y="200"/>
                      </a:lnTo>
                      <a:lnTo>
                        <a:pt x="397" y="211"/>
                      </a:lnTo>
                      <a:lnTo>
                        <a:pt x="393" y="196"/>
                      </a:lnTo>
                      <a:lnTo>
                        <a:pt x="386" y="194"/>
                      </a:lnTo>
                      <a:lnTo>
                        <a:pt x="373" y="202"/>
                      </a:lnTo>
                      <a:lnTo>
                        <a:pt x="359" y="206"/>
                      </a:lnTo>
                      <a:lnTo>
                        <a:pt x="358" y="199"/>
                      </a:lnTo>
                      <a:lnTo>
                        <a:pt x="331" y="204"/>
                      </a:lnTo>
                      <a:lnTo>
                        <a:pt x="303" y="211"/>
                      </a:lnTo>
                      <a:lnTo>
                        <a:pt x="286" y="209"/>
                      </a:lnTo>
                      <a:lnTo>
                        <a:pt x="263" y="214"/>
                      </a:lnTo>
                      <a:lnTo>
                        <a:pt x="243" y="222"/>
                      </a:lnTo>
                      <a:lnTo>
                        <a:pt x="230" y="220"/>
                      </a:lnTo>
                      <a:lnTo>
                        <a:pt x="220" y="212"/>
                      </a:lnTo>
                      <a:lnTo>
                        <a:pt x="200" y="208"/>
                      </a:lnTo>
                      <a:lnTo>
                        <a:pt x="200" y="208"/>
                      </a:lnTo>
                      <a:lnTo>
                        <a:pt x="121" y="273"/>
                      </a:lnTo>
                      <a:lnTo>
                        <a:pt x="5" y="379"/>
                      </a:lnTo>
                      <a:lnTo>
                        <a:pt x="19" y="380"/>
                      </a:lnTo>
                      <a:lnTo>
                        <a:pt x="28" y="385"/>
                      </a:lnTo>
                      <a:lnTo>
                        <a:pt x="30" y="393"/>
                      </a:lnTo>
                      <a:lnTo>
                        <a:pt x="30" y="406"/>
                      </a:lnTo>
                      <a:lnTo>
                        <a:pt x="55" y="395"/>
                      </a:lnTo>
                      <a:lnTo>
                        <a:pt x="76" y="389"/>
                      </a:lnTo>
                      <a:lnTo>
                        <a:pt x="75" y="399"/>
                      </a:lnTo>
                      <a:lnTo>
                        <a:pt x="77" y="407"/>
                      </a:lnTo>
                      <a:lnTo>
                        <a:pt x="82" y="415"/>
                      </a:lnTo>
                      <a:lnTo>
                        <a:pt x="79" y="429"/>
                      </a:lnTo>
                      <a:lnTo>
                        <a:pt x="74" y="451"/>
                      </a:lnTo>
                      <a:lnTo>
                        <a:pt x="89" y="464"/>
                      </a:lnTo>
                      <a:lnTo>
                        <a:pt x="79" y="476"/>
                      </a:lnTo>
                      <a:lnTo>
                        <a:pt x="62" y="486"/>
                      </a:lnTo>
                      <a:lnTo>
                        <a:pt x="62" y="486"/>
                      </a:lnTo>
                      <a:lnTo>
                        <a:pt x="54" y="496"/>
                      </a:lnTo>
                      <a:lnTo>
                        <a:pt x="61" y="510"/>
                      </a:lnTo>
                      <a:lnTo>
                        <a:pt x="51" y="526"/>
                      </a:lnTo>
                      <a:lnTo>
                        <a:pt x="64" y="535"/>
                      </a:lnTo>
                      <a:lnTo>
                        <a:pt x="52" y="547"/>
                      </a:lnTo>
                      <a:lnTo>
                        <a:pt x="48" y="565"/>
                      </a:lnTo>
                      <a:lnTo>
                        <a:pt x="71" y="573"/>
                      </a:lnTo>
                      <a:lnTo>
                        <a:pt x="76" y="582"/>
                      </a:lnTo>
                      <a:lnTo>
                        <a:pt x="93" y="601"/>
                      </a:lnTo>
                      <a:lnTo>
                        <a:pt x="96" y="601"/>
                      </a:lnTo>
                      <a:lnTo>
                        <a:pt x="141" y="601"/>
                      </a:lnTo>
                      <a:lnTo>
                        <a:pt x="189" y="601"/>
                      </a:lnTo>
                      <a:lnTo>
                        <a:pt x="205" y="601"/>
                      </a:lnTo>
                      <a:lnTo>
                        <a:pt x="254" y="601"/>
                      </a:lnTo>
                      <a:lnTo>
                        <a:pt x="301" y="601"/>
                      </a:lnTo>
                      <a:lnTo>
                        <a:pt x="349" y="601"/>
                      </a:lnTo>
                      <a:lnTo>
                        <a:pt x="397" y="601"/>
                      </a:lnTo>
                      <a:lnTo>
                        <a:pt x="452" y="601"/>
                      </a:lnTo>
                      <a:lnTo>
                        <a:pt x="507" y="601"/>
                      </a:lnTo>
                      <a:lnTo>
                        <a:pt x="540" y="601"/>
                      </a:lnTo>
                      <a:lnTo>
                        <a:pt x="544" y="594"/>
                      </a:lnTo>
                      <a:lnTo>
                        <a:pt x="549" y="594"/>
                      </a:lnTo>
                      <a:lnTo>
                        <a:pt x="546" y="605"/>
                      </a:lnTo>
                      <a:lnTo>
                        <a:pt x="550" y="608"/>
                      </a:lnTo>
                      <a:lnTo>
                        <a:pt x="560" y="609"/>
                      </a:lnTo>
                      <a:lnTo>
                        <a:pt x="575" y="613"/>
                      </a:lnTo>
                      <a:lnTo>
                        <a:pt x="588" y="619"/>
                      </a:lnTo>
                      <a:lnTo>
                        <a:pt x="602" y="616"/>
                      </a:lnTo>
                      <a:lnTo>
                        <a:pt x="619" y="621"/>
                      </a:lnTo>
                      <a:lnTo>
                        <a:pt x="619" y="621"/>
                      </a:lnTo>
                      <a:lnTo>
                        <a:pt x="630" y="614"/>
                      </a:lnTo>
                      <a:lnTo>
                        <a:pt x="640" y="610"/>
                      </a:lnTo>
                      <a:lnTo>
                        <a:pt x="646" y="605"/>
                      </a:lnTo>
                      <a:lnTo>
                        <a:pt x="651" y="603"/>
                      </a:lnTo>
                      <a:lnTo>
                        <a:pt x="664" y="607"/>
                      </a:lnTo>
                      <a:lnTo>
                        <a:pt x="675" y="607"/>
                      </a:lnTo>
                      <a:lnTo>
                        <a:pt x="677" y="610"/>
                      </a:lnTo>
                      <a:lnTo>
                        <a:pt x="678" y="621"/>
                      </a:lnTo>
                      <a:lnTo>
                        <a:pt x="695" y="625"/>
                      </a:lnTo>
                      <a:lnTo>
                        <a:pt x="689" y="630"/>
                      </a:lnTo>
                      <a:lnTo>
                        <a:pt x="693" y="636"/>
                      </a:lnTo>
                      <a:lnTo>
                        <a:pt x="687" y="644"/>
                      </a:lnTo>
                      <a:lnTo>
                        <a:pt x="693" y="646"/>
                      </a:lnTo>
                      <a:lnTo>
                        <a:pt x="687" y="653"/>
                      </a:lnTo>
                      <a:lnTo>
                        <a:pt x="687" y="653"/>
                      </a:lnTo>
                      <a:lnTo>
                        <a:pt x="690" y="654"/>
                      </a:lnTo>
                      <a:lnTo>
                        <a:pt x="695" y="651"/>
                      </a:lnTo>
                      <a:lnTo>
                        <a:pt x="696" y="656"/>
                      </a:lnTo>
                      <a:lnTo>
                        <a:pt x="708" y="658"/>
                      </a:lnTo>
                      <a:lnTo>
                        <a:pt x="720" y="658"/>
                      </a:lnTo>
                      <a:lnTo>
                        <a:pt x="732" y="660"/>
                      </a:lnTo>
                      <a:lnTo>
                        <a:pt x="745" y="664"/>
                      </a:lnTo>
                      <a:lnTo>
                        <a:pt x="748" y="671"/>
                      </a:lnTo>
                      <a:lnTo>
                        <a:pt x="753" y="686"/>
                      </a:lnTo>
                      <a:lnTo>
                        <a:pt x="745" y="693"/>
                      </a:lnTo>
                      <a:lnTo>
                        <a:pt x="732" y="690"/>
                      </a:lnTo>
                      <a:lnTo>
                        <a:pt x="729" y="678"/>
                      </a:lnTo>
                      <a:lnTo>
                        <a:pt x="726" y="690"/>
                      </a:lnTo>
                      <a:lnTo>
                        <a:pt x="714" y="701"/>
                      </a:lnTo>
                      <a:lnTo>
                        <a:pt x="711" y="711"/>
                      </a:lnTo>
                      <a:lnTo>
                        <a:pt x="708" y="717"/>
                      </a:lnTo>
                      <a:lnTo>
                        <a:pt x="694" y="723"/>
                      </a:lnTo>
                      <a:lnTo>
                        <a:pt x="694" y="723"/>
                      </a:lnTo>
                      <a:lnTo>
                        <a:pt x="682" y="734"/>
                      </a:lnTo>
                      <a:lnTo>
                        <a:pt x="676" y="741"/>
                      </a:lnTo>
                      <a:lnTo>
                        <a:pt x="684" y="742"/>
                      </a:lnTo>
                      <a:lnTo>
                        <a:pt x="699" y="736"/>
                      </a:lnTo>
                      <a:lnTo>
                        <a:pt x="709" y="730"/>
                      </a:lnTo>
                      <a:lnTo>
                        <a:pt x="714" y="730"/>
                      </a:lnTo>
                      <a:lnTo>
                        <a:pt x="722" y="731"/>
                      </a:lnTo>
                      <a:lnTo>
                        <a:pt x="728" y="729"/>
                      </a:lnTo>
                      <a:lnTo>
                        <a:pt x="737" y="726"/>
                      </a:lnTo>
                      <a:lnTo>
                        <a:pt x="752" y="723"/>
                      </a:lnTo>
                      <a:lnTo>
                        <a:pt x="752" y="723"/>
                      </a:lnTo>
                      <a:lnTo>
                        <a:pt x="752" y="723"/>
                      </a:lnTo>
                      <a:lnTo>
                        <a:pt x="753" y="718"/>
                      </a:lnTo>
                      <a:lnTo>
                        <a:pt x="752" y="718"/>
                      </a:lnTo>
                      <a:lnTo>
                        <a:pt x="747" y="719"/>
                      </a:lnTo>
                      <a:lnTo>
                        <a:pt x="741" y="717"/>
                      </a:lnTo>
                      <a:lnTo>
                        <a:pt x="748" y="710"/>
                      </a:lnTo>
                      <a:lnTo>
                        <a:pt x="755" y="708"/>
                      </a:lnTo>
                      <a:lnTo>
                        <a:pt x="767" y="705"/>
                      </a:lnTo>
                      <a:lnTo>
                        <a:pt x="782" y="702"/>
                      </a:lnTo>
                      <a:lnTo>
                        <a:pt x="788" y="706"/>
                      </a:lnTo>
                      <a:lnTo>
                        <a:pt x="794" y="701"/>
                      </a:lnTo>
                      <a:lnTo>
                        <a:pt x="801" y="698"/>
                      </a:lnTo>
                      <a:lnTo>
                        <a:pt x="804" y="700"/>
                      </a:lnTo>
                      <a:lnTo>
                        <a:pt x="804" y="700"/>
                      </a:lnTo>
                      <a:lnTo>
                        <a:pt x="826" y="686"/>
                      </a:lnTo>
                      <a:lnTo>
                        <a:pt x="834" y="682"/>
                      </a:lnTo>
                      <a:lnTo>
                        <a:pt x="860" y="682"/>
                      </a:lnTo>
                      <a:lnTo>
                        <a:pt x="890" y="682"/>
                      </a:lnTo>
                      <a:lnTo>
                        <a:pt x="893" y="677"/>
                      </a:lnTo>
                      <a:lnTo>
                        <a:pt x="899" y="676"/>
                      </a:lnTo>
                      <a:lnTo>
                        <a:pt x="907" y="673"/>
                      </a:lnTo>
                      <a:lnTo>
                        <a:pt x="916" y="664"/>
                      </a:lnTo>
                      <a:lnTo>
                        <a:pt x="926" y="648"/>
                      </a:lnTo>
                      <a:lnTo>
                        <a:pt x="944" y="633"/>
                      </a:lnTo>
                      <a:lnTo>
                        <a:pt x="948" y="638"/>
                      </a:lnTo>
                      <a:lnTo>
                        <a:pt x="960" y="635"/>
                      </a:lnTo>
                      <a:lnTo>
                        <a:pt x="965" y="641"/>
                      </a:lnTo>
                      <a:lnTo>
                        <a:pt x="956" y="669"/>
                      </a:lnTo>
                      <a:lnTo>
                        <a:pt x="963" y="680"/>
                      </a:lnTo>
                      <a:lnTo>
                        <a:pt x="982" y="677"/>
                      </a:lnTo>
                      <a:lnTo>
                        <a:pt x="1008" y="677"/>
                      </a:lnTo>
                      <a:lnTo>
                        <a:pt x="974" y="693"/>
                      </a:lnTo>
                      <a:lnTo>
                        <a:pt x="969" y="710"/>
                      </a:lnTo>
                      <a:lnTo>
                        <a:pt x="982" y="712"/>
                      </a:lnTo>
                      <a:lnTo>
                        <a:pt x="1005" y="697"/>
                      </a:lnTo>
                      <a:lnTo>
                        <a:pt x="1024" y="689"/>
                      </a:lnTo>
                      <a:lnTo>
                        <a:pt x="1063" y="677"/>
                      </a:lnTo>
                      <a:lnTo>
                        <a:pt x="1088" y="664"/>
                      </a:lnTo>
                      <a:lnTo>
                        <a:pt x="1080" y="657"/>
                      </a:lnTo>
                      <a:lnTo>
                        <a:pt x="1083" y="642"/>
                      </a:lnTo>
                      <a:lnTo>
                        <a:pt x="1060" y="665"/>
                      </a:lnTo>
                      <a:lnTo>
                        <a:pt x="1032" y="668"/>
                      </a:lnTo>
                      <a:lnTo>
                        <a:pt x="1014" y="657"/>
                      </a:lnTo>
                      <a:lnTo>
                        <a:pt x="1013" y="642"/>
                      </a:lnTo>
                      <a:lnTo>
                        <a:pt x="1015" y="620"/>
                      </a:lnTo>
                      <a:lnTo>
                        <a:pt x="1035" y="607"/>
                      </a:lnTo>
                      <a:lnTo>
                        <a:pt x="1024" y="597"/>
                      </a:lnTo>
                      <a:lnTo>
                        <a:pt x="1000" y="598"/>
                      </a:lnTo>
                      <a:lnTo>
                        <a:pt x="960" y="616"/>
                      </a:lnTo>
                      <a:lnTo>
                        <a:pt x="924" y="642"/>
                      </a:lnTo>
                      <a:lnTo>
                        <a:pt x="909" y="645"/>
                      </a:lnTo>
                      <a:lnTo>
                        <a:pt x="935" y="627"/>
                      </a:lnTo>
                      <a:lnTo>
                        <a:pt x="968" y="600"/>
                      </a:lnTo>
                      <a:lnTo>
                        <a:pt x="991" y="591"/>
                      </a:lnTo>
                      <a:lnTo>
                        <a:pt x="1010" y="577"/>
                      </a:lnTo>
                      <a:lnTo>
                        <a:pt x="1027" y="575"/>
                      </a:lnTo>
                      <a:lnTo>
                        <a:pt x="1051" y="575"/>
                      </a:lnTo>
                      <a:lnTo>
                        <a:pt x="1084" y="580"/>
                      </a:lnTo>
                      <a:lnTo>
                        <a:pt x="1111" y="576"/>
                      </a:lnTo>
                      <a:lnTo>
                        <a:pt x="1137" y="560"/>
                      </a:lnTo>
                      <a:lnTo>
                        <a:pt x="1165" y="552"/>
                      </a:lnTo>
                      <a:lnTo>
                        <a:pt x="1179" y="546"/>
                      </a:lnTo>
                      <a:lnTo>
                        <a:pt x="1193" y="538"/>
                      </a:lnTo>
                      <a:lnTo>
                        <a:pt x="1199" y="516"/>
                      </a:lnTo>
                      <a:lnTo>
                        <a:pt x="1196" y="508"/>
                      </a:lnTo>
                      <a:lnTo>
                        <a:pt x="1185" y="506"/>
                      </a:lnTo>
                      <a:lnTo>
                        <a:pt x="1185" y="489"/>
                      </a:lnTo>
                      <a:lnTo>
                        <a:pt x="1177" y="483"/>
                      </a:lnTo>
                      <a:lnTo>
                        <a:pt x="1155" y="478"/>
                      </a:lnTo>
                      <a:lnTo>
                        <a:pt x="1146" y="466"/>
                      </a:lnTo>
                      <a:lnTo>
                        <a:pt x="1130" y="455"/>
                      </a:lnTo>
                      <a:lnTo>
                        <a:pt x="1141" y="443"/>
                      </a:lnTo>
                      <a:lnTo>
                        <a:pt x="1134" y="420"/>
                      </a:lnTo>
                      <a:lnTo>
                        <a:pt x="1126" y="396"/>
                      </a:lnTo>
                      <a:lnTo>
                        <a:pt x="1123" y="379"/>
                      </a:lnTo>
                      <a:lnTo>
                        <a:pt x="1109" y="388"/>
                      </a:lnTo>
                      <a:lnTo>
                        <a:pt x="1085" y="409"/>
                      </a:lnTo>
                      <a:lnTo>
                        <a:pt x="1058" y="419"/>
                      </a:lnTo>
                      <a:lnTo>
                        <a:pt x="1053" y="408"/>
                      </a:lnTo>
                      <a:lnTo>
                        <a:pt x="1041" y="405"/>
                      </a:lnTo>
                      <a:lnTo>
                        <a:pt x="1048" y="381"/>
                      </a:lnTo>
                      <a:lnTo>
                        <a:pt x="1056" y="365"/>
                      </a:lnTo>
                      <a:lnTo>
                        <a:pt x="1031" y="363"/>
                      </a:lnTo>
                      <a:lnTo>
                        <a:pt x="1031" y="356"/>
                      </a:lnTo>
                      <a:lnTo>
                        <a:pt x="1019" y="345"/>
                      </a:lnTo>
                      <a:lnTo>
                        <a:pt x="1009" y="339"/>
                      </a:lnTo>
                      <a:lnTo>
                        <a:pt x="995" y="344"/>
                      </a:lnTo>
                      <a:lnTo>
                        <a:pt x="981" y="342"/>
                      </a:lnTo>
                      <a:lnTo>
                        <a:pt x="959" y="337"/>
                      </a:lnTo>
                      <a:lnTo>
                        <a:pt x="947" y="341"/>
                      </a:lnTo>
                      <a:lnTo>
                        <a:pt x="934" y="370"/>
                      </a:lnTo>
                      <a:lnTo>
                        <a:pt x="931" y="388"/>
                      </a:lnTo>
                      <a:lnTo>
                        <a:pt x="902" y="408"/>
                      </a:lnTo>
                      <a:lnTo>
                        <a:pt x="912" y="422"/>
                      </a:lnTo>
                      <a:lnTo>
                        <a:pt x="914" y="439"/>
                      </a:lnTo>
                      <a:lnTo>
                        <a:pt x="908" y="452"/>
                      </a:lnTo>
                      <a:lnTo>
                        <a:pt x="893" y="465"/>
                      </a:lnTo>
                      <a:lnTo>
                        <a:pt x="869" y="479"/>
                      </a:lnTo>
                      <a:lnTo>
                        <a:pt x="839" y="488"/>
                      </a:lnTo>
                      <a:lnTo>
                        <a:pt x="845" y="499"/>
                      </a:lnTo>
                      <a:lnTo>
                        <a:pt x="837" y="530"/>
                      </a:lnTo>
                      <a:lnTo>
                        <a:pt x="819" y="550"/>
                      </a:lnTo>
                      <a:lnTo>
                        <a:pt x="804" y="557"/>
                      </a:lnTo>
                      <a:lnTo>
                        <a:pt x="790" y="538"/>
                      </a:lnTo>
                      <a:lnTo>
                        <a:pt x="789" y="515"/>
                      </a:lnTo>
                      <a:lnTo>
                        <a:pt x="795" y="496"/>
                      </a:lnTo>
                      <a:lnTo>
                        <a:pt x="807" y="479"/>
                      </a:lnTo>
                      <a:lnTo>
                        <a:pt x="791" y="477"/>
                      </a:lnTo>
                      <a:lnTo>
                        <a:pt x="767" y="476"/>
                      </a:lnTo>
                      <a:lnTo>
                        <a:pt x="755" y="467"/>
                      </a:lnTo>
                      <a:lnTo>
                        <a:pt x="739" y="462"/>
                      </a:lnTo>
                      <a:lnTo>
                        <a:pt x="734" y="453"/>
                      </a:lnTo>
                      <a:lnTo>
                        <a:pt x="723" y="446"/>
                      </a:lnTo>
                      <a:lnTo>
                        <a:pt x="700" y="437"/>
                      </a:lnTo>
                      <a:lnTo>
                        <a:pt x="677" y="441"/>
                      </a:lnTo>
                      <a:lnTo>
                        <a:pt x="679" y="427"/>
                      </a:lnTo>
                      <a:lnTo>
                        <a:pt x="684" y="408"/>
                      </a:lnTo>
                      <a:lnTo>
                        <a:pt x="665" y="405"/>
                      </a:lnTo>
                      <a:lnTo>
                        <a:pt x="680" y="383"/>
                      </a:lnTo>
                      <a:lnTo>
                        <a:pt x="696" y="368"/>
                      </a:lnTo>
                      <a:lnTo>
                        <a:pt x="727" y="347"/>
                      </a:lnTo>
                      <a:lnTo>
                        <a:pt x="755" y="331"/>
                      </a:lnTo>
                      <a:lnTo>
                        <a:pt x="773" y="329"/>
                      </a:lnTo>
                      <a:lnTo>
                        <a:pt x="783" y="317"/>
                      </a:lnTo>
                      <a:lnTo>
                        <a:pt x="800" y="309"/>
                      </a:lnTo>
                      <a:lnTo>
                        <a:pt x="821" y="308"/>
                      </a:lnTo>
                      <a:lnTo>
                        <a:pt x="846" y="296"/>
                      </a:lnTo>
                      <a:lnTo>
                        <a:pt x="855" y="288"/>
                      </a:lnTo>
                      <a:lnTo>
                        <a:pt x="879" y="272"/>
                      </a:lnTo>
                      <a:lnTo>
                        <a:pt x="890" y="263"/>
                      </a:lnTo>
                      <a:lnTo>
                        <a:pt x="900" y="269"/>
                      </a:lnTo>
                      <a:lnTo>
                        <a:pt x="921" y="266"/>
                      </a:lnTo>
                      <a:lnTo>
                        <a:pt x="957" y="254"/>
                      </a:lnTo>
                      <a:lnTo>
                        <a:pt x="964" y="245"/>
                      </a:lnTo>
                      <a:lnTo>
                        <a:pt x="962" y="235"/>
                      </a:lnTo>
                      <a:lnTo>
                        <a:pt x="978" y="226"/>
                      </a:lnTo>
                      <a:lnTo>
                        <a:pt x="984" y="217"/>
                      </a:lnTo>
                      <a:lnTo>
                        <a:pt x="972" y="208"/>
                      </a:lnTo>
                      <a:lnTo>
                        <a:pt x="954" y="206"/>
                      </a:lnTo>
                      <a:lnTo>
                        <a:pt x="937" y="205"/>
                      </a:lnTo>
                      <a:lnTo>
                        <a:pt x="921" y="224"/>
                      </a:lnTo>
                      <a:lnTo>
                        <a:pt x="900" y="239"/>
                      </a:lnTo>
                      <a:lnTo>
                        <a:pt x="877" y="252"/>
                      </a:lnTo>
                      <a:lnTo>
                        <a:pt x="872" y="240"/>
                      </a:lnTo>
                      <a:lnTo>
                        <a:pt x="886" y="227"/>
                      </a:lnTo>
                      <a:lnTo>
                        <a:pt x="879" y="215"/>
                      </a:lnTo>
                      <a:lnTo>
                        <a:pt x="851" y="229"/>
                      </a:lnTo>
                      <a:lnTo>
                        <a:pt x="865" y="211"/>
                      </a:lnTo>
                      <a:lnTo>
                        <a:pt x="865" y="211"/>
                      </a:lnTo>
                      <a:close/>
                      <a:moveTo>
                        <a:pt x="618" y="149"/>
                      </a:moveTo>
                      <a:lnTo>
                        <a:pt x="609" y="146"/>
                      </a:lnTo>
                      <a:lnTo>
                        <a:pt x="563" y="157"/>
                      </a:lnTo>
                      <a:lnTo>
                        <a:pt x="546" y="163"/>
                      </a:lnTo>
                      <a:lnTo>
                        <a:pt x="521" y="176"/>
                      </a:lnTo>
                      <a:lnTo>
                        <a:pt x="538" y="180"/>
                      </a:lnTo>
                      <a:lnTo>
                        <a:pt x="558" y="180"/>
                      </a:lnTo>
                      <a:lnTo>
                        <a:pt x="521" y="187"/>
                      </a:lnTo>
                      <a:lnTo>
                        <a:pt x="521" y="193"/>
                      </a:lnTo>
                      <a:lnTo>
                        <a:pt x="539" y="194"/>
                      </a:lnTo>
                      <a:lnTo>
                        <a:pt x="569" y="192"/>
                      </a:lnTo>
                      <a:lnTo>
                        <a:pt x="590" y="196"/>
                      </a:lnTo>
                      <a:lnTo>
                        <a:pt x="570" y="199"/>
                      </a:lnTo>
                      <a:lnTo>
                        <a:pt x="552" y="198"/>
                      </a:lnTo>
                      <a:lnTo>
                        <a:pt x="529" y="201"/>
                      </a:lnTo>
                      <a:lnTo>
                        <a:pt x="518" y="203"/>
                      </a:lnTo>
                      <a:lnTo>
                        <a:pt x="520" y="217"/>
                      </a:lnTo>
                      <a:lnTo>
                        <a:pt x="533" y="215"/>
                      </a:lnTo>
                      <a:lnTo>
                        <a:pt x="547" y="220"/>
                      </a:lnTo>
                      <a:lnTo>
                        <a:pt x="546" y="228"/>
                      </a:lnTo>
                      <a:lnTo>
                        <a:pt x="571" y="226"/>
                      </a:lnTo>
                      <a:lnTo>
                        <a:pt x="608" y="224"/>
                      </a:lnTo>
                      <a:lnTo>
                        <a:pt x="639" y="218"/>
                      </a:lnTo>
                      <a:lnTo>
                        <a:pt x="655" y="217"/>
                      </a:lnTo>
                      <a:lnTo>
                        <a:pt x="674" y="221"/>
                      </a:lnTo>
                      <a:lnTo>
                        <a:pt x="695" y="224"/>
                      </a:lnTo>
                      <a:lnTo>
                        <a:pt x="706" y="218"/>
                      </a:lnTo>
                      <a:lnTo>
                        <a:pt x="703" y="211"/>
                      </a:lnTo>
                      <a:lnTo>
                        <a:pt x="726" y="210"/>
                      </a:lnTo>
                      <a:lnTo>
                        <a:pt x="735" y="202"/>
                      </a:lnTo>
                      <a:lnTo>
                        <a:pt x="718" y="194"/>
                      </a:lnTo>
                      <a:lnTo>
                        <a:pt x="705" y="185"/>
                      </a:lnTo>
                      <a:lnTo>
                        <a:pt x="713" y="173"/>
                      </a:lnTo>
                      <a:lnTo>
                        <a:pt x="721" y="157"/>
                      </a:lnTo>
                      <a:lnTo>
                        <a:pt x="714" y="150"/>
                      </a:lnTo>
                      <a:lnTo>
                        <a:pt x="704" y="148"/>
                      </a:lnTo>
                      <a:lnTo>
                        <a:pt x="690" y="150"/>
                      </a:lnTo>
                      <a:lnTo>
                        <a:pt x="681" y="167"/>
                      </a:lnTo>
                      <a:lnTo>
                        <a:pt x="667" y="174"/>
                      </a:lnTo>
                      <a:lnTo>
                        <a:pt x="675" y="158"/>
                      </a:lnTo>
                      <a:lnTo>
                        <a:pt x="669" y="152"/>
                      </a:lnTo>
                      <a:lnTo>
                        <a:pt x="645" y="161"/>
                      </a:lnTo>
                      <a:lnTo>
                        <a:pt x="637" y="152"/>
                      </a:lnTo>
                      <a:lnTo>
                        <a:pt x="603" y="157"/>
                      </a:lnTo>
                      <a:lnTo>
                        <a:pt x="618" y="149"/>
                      </a:lnTo>
                      <a:lnTo>
                        <a:pt x="618" y="149"/>
                      </a:lnTo>
                      <a:close/>
                      <a:moveTo>
                        <a:pt x="746" y="144"/>
                      </a:moveTo>
                      <a:lnTo>
                        <a:pt x="740" y="141"/>
                      </a:lnTo>
                      <a:lnTo>
                        <a:pt x="723" y="141"/>
                      </a:lnTo>
                      <a:lnTo>
                        <a:pt x="716" y="144"/>
                      </a:lnTo>
                      <a:lnTo>
                        <a:pt x="723" y="156"/>
                      </a:lnTo>
                      <a:lnTo>
                        <a:pt x="746" y="144"/>
                      </a:lnTo>
                      <a:close/>
                      <a:moveTo>
                        <a:pt x="1098" y="150"/>
                      </a:moveTo>
                      <a:lnTo>
                        <a:pt x="1083" y="140"/>
                      </a:lnTo>
                      <a:lnTo>
                        <a:pt x="1056" y="139"/>
                      </a:lnTo>
                      <a:lnTo>
                        <a:pt x="1049" y="140"/>
                      </a:lnTo>
                      <a:lnTo>
                        <a:pt x="1043" y="146"/>
                      </a:lnTo>
                      <a:lnTo>
                        <a:pt x="1050" y="155"/>
                      </a:lnTo>
                      <a:lnTo>
                        <a:pt x="1053" y="156"/>
                      </a:lnTo>
                      <a:lnTo>
                        <a:pt x="1068" y="154"/>
                      </a:lnTo>
                      <a:lnTo>
                        <a:pt x="1082" y="154"/>
                      </a:lnTo>
                      <a:lnTo>
                        <a:pt x="1095" y="154"/>
                      </a:lnTo>
                      <a:lnTo>
                        <a:pt x="1098" y="150"/>
                      </a:lnTo>
                      <a:lnTo>
                        <a:pt x="1098" y="150"/>
                      </a:lnTo>
                      <a:close/>
                      <a:moveTo>
                        <a:pt x="969" y="149"/>
                      </a:moveTo>
                      <a:lnTo>
                        <a:pt x="988" y="138"/>
                      </a:lnTo>
                      <a:lnTo>
                        <a:pt x="951" y="142"/>
                      </a:lnTo>
                      <a:lnTo>
                        <a:pt x="932" y="149"/>
                      </a:lnTo>
                      <a:lnTo>
                        <a:pt x="909" y="164"/>
                      </a:lnTo>
                      <a:lnTo>
                        <a:pt x="898" y="181"/>
                      </a:lnTo>
                      <a:lnTo>
                        <a:pt x="916" y="182"/>
                      </a:lnTo>
                      <a:lnTo>
                        <a:pt x="896" y="189"/>
                      </a:lnTo>
                      <a:lnTo>
                        <a:pt x="902" y="196"/>
                      </a:lnTo>
                      <a:lnTo>
                        <a:pt x="921" y="198"/>
                      </a:lnTo>
                      <a:lnTo>
                        <a:pt x="945" y="203"/>
                      </a:lnTo>
                      <a:lnTo>
                        <a:pt x="990" y="207"/>
                      </a:lnTo>
                      <a:lnTo>
                        <a:pt x="1016" y="205"/>
                      </a:lnTo>
                      <a:lnTo>
                        <a:pt x="1026" y="200"/>
                      </a:lnTo>
                      <a:lnTo>
                        <a:pt x="1033" y="206"/>
                      </a:lnTo>
                      <a:lnTo>
                        <a:pt x="1044" y="207"/>
                      </a:lnTo>
                      <a:lnTo>
                        <a:pt x="1050" y="217"/>
                      </a:lnTo>
                      <a:lnTo>
                        <a:pt x="1039" y="222"/>
                      </a:lnTo>
                      <a:lnTo>
                        <a:pt x="1062" y="228"/>
                      </a:lnTo>
                      <a:lnTo>
                        <a:pt x="1077" y="236"/>
                      </a:lnTo>
                      <a:lnTo>
                        <a:pt x="1079" y="243"/>
                      </a:lnTo>
                      <a:lnTo>
                        <a:pt x="1078" y="250"/>
                      </a:lnTo>
                      <a:lnTo>
                        <a:pt x="1050" y="268"/>
                      </a:lnTo>
                      <a:lnTo>
                        <a:pt x="1039" y="277"/>
                      </a:lnTo>
                      <a:lnTo>
                        <a:pt x="1040" y="283"/>
                      </a:lnTo>
                      <a:lnTo>
                        <a:pt x="1010" y="286"/>
                      </a:lnTo>
                      <a:lnTo>
                        <a:pt x="984" y="286"/>
                      </a:lnTo>
                      <a:lnTo>
                        <a:pt x="966" y="300"/>
                      </a:lnTo>
                      <a:lnTo>
                        <a:pt x="974" y="306"/>
                      </a:lnTo>
                      <a:lnTo>
                        <a:pt x="1016" y="303"/>
                      </a:lnTo>
                      <a:lnTo>
                        <a:pt x="1019" y="298"/>
                      </a:lnTo>
                      <a:lnTo>
                        <a:pt x="1035" y="306"/>
                      </a:lnTo>
                      <a:lnTo>
                        <a:pt x="1050" y="316"/>
                      </a:lnTo>
                      <a:lnTo>
                        <a:pt x="1042" y="321"/>
                      </a:lnTo>
                      <a:lnTo>
                        <a:pt x="1054" y="330"/>
                      </a:lnTo>
                      <a:lnTo>
                        <a:pt x="1079" y="341"/>
                      </a:lnTo>
                      <a:lnTo>
                        <a:pt x="1114" y="349"/>
                      </a:lnTo>
                      <a:lnTo>
                        <a:pt x="1115" y="342"/>
                      </a:lnTo>
                      <a:lnTo>
                        <a:pt x="1106" y="330"/>
                      </a:lnTo>
                      <a:lnTo>
                        <a:pt x="1095" y="315"/>
                      </a:lnTo>
                      <a:lnTo>
                        <a:pt x="1122" y="330"/>
                      </a:lnTo>
                      <a:lnTo>
                        <a:pt x="1138" y="335"/>
                      </a:lnTo>
                      <a:lnTo>
                        <a:pt x="1149" y="321"/>
                      </a:lnTo>
                      <a:lnTo>
                        <a:pt x="1149" y="303"/>
                      </a:lnTo>
                      <a:lnTo>
                        <a:pt x="1146" y="298"/>
                      </a:lnTo>
                      <a:lnTo>
                        <a:pt x="1132" y="290"/>
                      </a:lnTo>
                      <a:lnTo>
                        <a:pt x="1123" y="279"/>
                      </a:lnTo>
                      <a:lnTo>
                        <a:pt x="1131" y="269"/>
                      </a:lnTo>
                      <a:lnTo>
                        <a:pt x="1149" y="266"/>
                      </a:lnTo>
                      <a:lnTo>
                        <a:pt x="1162" y="284"/>
                      </a:lnTo>
                      <a:lnTo>
                        <a:pt x="1175" y="292"/>
                      </a:lnTo>
                      <a:lnTo>
                        <a:pt x="1210" y="270"/>
                      </a:lnTo>
                      <a:lnTo>
                        <a:pt x="1221" y="258"/>
                      </a:lnTo>
                      <a:lnTo>
                        <a:pt x="1200" y="257"/>
                      </a:lnTo>
                      <a:lnTo>
                        <a:pt x="1189" y="240"/>
                      </a:lnTo>
                      <a:lnTo>
                        <a:pt x="1170" y="236"/>
                      </a:lnTo>
                      <a:lnTo>
                        <a:pt x="1145" y="225"/>
                      </a:lnTo>
                      <a:lnTo>
                        <a:pt x="1174" y="217"/>
                      </a:lnTo>
                      <a:lnTo>
                        <a:pt x="1172" y="200"/>
                      </a:lnTo>
                      <a:lnTo>
                        <a:pt x="1164" y="194"/>
                      </a:lnTo>
                      <a:lnTo>
                        <a:pt x="1137" y="186"/>
                      </a:lnTo>
                      <a:lnTo>
                        <a:pt x="1131" y="176"/>
                      </a:lnTo>
                      <a:lnTo>
                        <a:pt x="1104" y="180"/>
                      </a:lnTo>
                      <a:lnTo>
                        <a:pt x="1108" y="172"/>
                      </a:lnTo>
                      <a:lnTo>
                        <a:pt x="1096" y="164"/>
                      </a:lnTo>
                      <a:lnTo>
                        <a:pt x="1074" y="156"/>
                      </a:lnTo>
                      <a:lnTo>
                        <a:pt x="1057" y="162"/>
                      </a:lnTo>
                      <a:lnTo>
                        <a:pt x="1027" y="167"/>
                      </a:lnTo>
                      <a:lnTo>
                        <a:pt x="1038" y="156"/>
                      </a:lnTo>
                      <a:lnTo>
                        <a:pt x="1031" y="139"/>
                      </a:lnTo>
                      <a:lnTo>
                        <a:pt x="993" y="146"/>
                      </a:lnTo>
                      <a:lnTo>
                        <a:pt x="970" y="159"/>
                      </a:lnTo>
                      <a:lnTo>
                        <a:pt x="969" y="149"/>
                      </a:lnTo>
                      <a:lnTo>
                        <a:pt x="969" y="149"/>
                      </a:lnTo>
                      <a:close/>
                      <a:moveTo>
                        <a:pt x="806" y="137"/>
                      </a:moveTo>
                      <a:lnTo>
                        <a:pt x="782" y="145"/>
                      </a:lnTo>
                      <a:lnTo>
                        <a:pt x="785" y="157"/>
                      </a:lnTo>
                      <a:lnTo>
                        <a:pt x="761" y="154"/>
                      </a:lnTo>
                      <a:lnTo>
                        <a:pt x="756" y="160"/>
                      </a:lnTo>
                      <a:lnTo>
                        <a:pt x="774" y="172"/>
                      </a:lnTo>
                      <a:lnTo>
                        <a:pt x="777" y="179"/>
                      </a:lnTo>
                      <a:lnTo>
                        <a:pt x="788" y="181"/>
                      </a:lnTo>
                      <a:lnTo>
                        <a:pt x="816" y="174"/>
                      </a:lnTo>
                      <a:lnTo>
                        <a:pt x="833" y="159"/>
                      </a:lnTo>
                      <a:lnTo>
                        <a:pt x="820" y="152"/>
                      </a:lnTo>
                      <a:lnTo>
                        <a:pt x="840" y="144"/>
                      </a:lnTo>
                      <a:lnTo>
                        <a:pt x="841" y="139"/>
                      </a:lnTo>
                      <a:lnTo>
                        <a:pt x="817" y="141"/>
                      </a:lnTo>
                      <a:lnTo>
                        <a:pt x="806" y="137"/>
                      </a:lnTo>
                      <a:lnTo>
                        <a:pt x="806" y="137"/>
                      </a:lnTo>
                      <a:close/>
                      <a:moveTo>
                        <a:pt x="878" y="155"/>
                      </a:moveTo>
                      <a:lnTo>
                        <a:pt x="897" y="152"/>
                      </a:lnTo>
                      <a:lnTo>
                        <a:pt x="929" y="137"/>
                      </a:lnTo>
                      <a:lnTo>
                        <a:pt x="909" y="133"/>
                      </a:lnTo>
                      <a:lnTo>
                        <a:pt x="884" y="133"/>
                      </a:lnTo>
                      <a:lnTo>
                        <a:pt x="867" y="137"/>
                      </a:lnTo>
                      <a:lnTo>
                        <a:pt x="853" y="144"/>
                      </a:lnTo>
                      <a:lnTo>
                        <a:pt x="845" y="153"/>
                      </a:lnTo>
                      <a:lnTo>
                        <a:pt x="839" y="167"/>
                      </a:lnTo>
                      <a:lnTo>
                        <a:pt x="853" y="168"/>
                      </a:lnTo>
                      <a:lnTo>
                        <a:pt x="878" y="155"/>
                      </a:lnTo>
                      <a:close/>
                      <a:moveTo>
                        <a:pt x="504" y="179"/>
                      </a:moveTo>
                      <a:lnTo>
                        <a:pt x="512" y="171"/>
                      </a:lnTo>
                      <a:lnTo>
                        <a:pt x="542" y="160"/>
                      </a:lnTo>
                      <a:lnTo>
                        <a:pt x="587" y="148"/>
                      </a:lnTo>
                      <a:lnTo>
                        <a:pt x="608" y="143"/>
                      </a:lnTo>
                      <a:lnTo>
                        <a:pt x="603" y="136"/>
                      </a:lnTo>
                      <a:lnTo>
                        <a:pt x="596" y="132"/>
                      </a:lnTo>
                      <a:lnTo>
                        <a:pt x="566" y="131"/>
                      </a:lnTo>
                      <a:lnTo>
                        <a:pt x="552" y="127"/>
                      </a:lnTo>
                      <a:lnTo>
                        <a:pt x="507" y="130"/>
                      </a:lnTo>
                      <a:lnTo>
                        <a:pt x="506" y="140"/>
                      </a:lnTo>
                      <a:lnTo>
                        <a:pt x="481" y="151"/>
                      </a:lnTo>
                      <a:lnTo>
                        <a:pt x="457" y="163"/>
                      </a:lnTo>
                      <a:lnTo>
                        <a:pt x="443" y="171"/>
                      </a:lnTo>
                      <a:lnTo>
                        <a:pt x="462" y="179"/>
                      </a:lnTo>
                      <a:lnTo>
                        <a:pt x="460" y="187"/>
                      </a:lnTo>
                      <a:lnTo>
                        <a:pt x="504" y="179"/>
                      </a:lnTo>
                      <a:lnTo>
                        <a:pt x="504" y="179"/>
                      </a:lnTo>
                      <a:close/>
                      <a:moveTo>
                        <a:pt x="909" y="119"/>
                      </a:moveTo>
                      <a:lnTo>
                        <a:pt x="910" y="114"/>
                      </a:lnTo>
                      <a:lnTo>
                        <a:pt x="905" y="108"/>
                      </a:lnTo>
                      <a:lnTo>
                        <a:pt x="883" y="112"/>
                      </a:lnTo>
                      <a:lnTo>
                        <a:pt x="869" y="120"/>
                      </a:lnTo>
                      <a:lnTo>
                        <a:pt x="879" y="124"/>
                      </a:lnTo>
                      <a:lnTo>
                        <a:pt x="896" y="125"/>
                      </a:lnTo>
                      <a:lnTo>
                        <a:pt x="909" y="119"/>
                      </a:lnTo>
                      <a:lnTo>
                        <a:pt x="909" y="119"/>
                      </a:lnTo>
                      <a:close/>
                      <a:moveTo>
                        <a:pt x="881" y="91"/>
                      </a:moveTo>
                      <a:lnTo>
                        <a:pt x="877" y="93"/>
                      </a:lnTo>
                      <a:lnTo>
                        <a:pt x="861" y="92"/>
                      </a:lnTo>
                      <a:lnTo>
                        <a:pt x="836" y="97"/>
                      </a:lnTo>
                      <a:lnTo>
                        <a:pt x="824" y="97"/>
                      </a:lnTo>
                      <a:lnTo>
                        <a:pt x="810" y="110"/>
                      </a:lnTo>
                      <a:lnTo>
                        <a:pt x="832" y="108"/>
                      </a:lnTo>
                      <a:lnTo>
                        <a:pt x="821" y="118"/>
                      </a:lnTo>
                      <a:lnTo>
                        <a:pt x="831" y="120"/>
                      </a:lnTo>
                      <a:lnTo>
                        <a:pt x="853" y="119"/>
                      </a:lnTo>
                      <a:lnTo>
                        <a:pt x="872" y="107"/>
                      </a:lnTo>
                      <a:lnTo>
                        <a:pt x="881" y="98"/>
                      </a:lnTo>
                      <a:lnTo>
                        <a:pt x="881" y="91"/>
                      </a:lnTo>
                      <a:close/>
                      <a:moveTo>
                        <a:pt x="753" y="99"/>
                      </a:moveTo>
                      <a:lnTo>
                        <a:pt x="759" y="91"/>
                      </a:lnTo>
                      <a:lnTo>
                        <a:pt x="749" y="90"/>
                      </a:lnTo>
                      <a:lnTo>
                        <a:pt x="730" y="95"/>
                      </a:lnTo>
                      <a:lnTo>
                        <a:pt x="728" y="111"/>
                      </a:lnTo>
                      <a:lnTo>
                        <a:pt x="708" y="110"/>
                      </a:lnTo>
                      <a:lnTo>
                        <a:pt x="699" y="100"/>
                      </a:lnTo>
                      <a:lnTo>
                        <a:pt x="672" y="95"/>
                      </a:lnTo>
                      <a:lnTo>
                        <a:pt x="654" y="99"/>
                      </a:lnTo>
                      <a:lnTo>
                        <a:pt x="617" y="115"/>
                      </a:lnTo>
                      <a:lnTo>
                        <a:pt x="630" y="118"/>
                      </a:lnTo>
                      <a:lnTo>
                        <a:pt x="688" y="116"/>
                      </a:lnTo>
                      <a:lnTo>
                        <a:pt x="653" y="123"/>
                      </a:lnTo>
                      <a:lnTo>
                        <a:pt x="648" y="128"/>
                      </a:lnTo>
                      <a:lnTo>
                        <a:pt x="668" y="128"/>
                      </a:lnTo>
                      <a:lnTo>
                        <a:pt x="708" y="121"/>
                      </a:lnTo>
                      <a:lnTo>
                        <a:pt x="753" y="118"/>
                      </a:lnTo>
                      <a:lnTo>
                        <a:pt x="769" y="111"/>
                      </a:lnTo>
                      <a:lnTo>
                        <a:pt x="777" y="103"/>
                      </a:lnTo>
                      <a:lnTo>
                        <a:pt x="765" y="102"/>
                      </a:lnTo>
                      <a:lnTo>
                        <a:pt x="751" y="105"/>
                      </a:lnTo>
                      <a:lnTo>
                        <a:pt x="753" y="99"/>
                      </a:lnTo>
                      <a:close/>
                      <a:moveTo>
                        <a:pt x="933" y="85"/>
                      </a:moveTo>
                      <a:lnTo>
                        <a:pt x="910" y="84"/>
                      </a:lnTo>
                      <a:lnTo>
                        <a:pt x="898" y="90"/>
                      </a:lnTo>
                      <a:lnTo>
                        <a:pt x="906" y="95"/>
                      </a:lnTo>
                      <a:lnTo>
                        <a:pt x="929" y="97"/>
                      </a:lnTo>
                      <a:lnTo>
                        <a:pt x="933" y="104"/>
                      </a:lnTo>
                      <a:lnTo>
                        <a:pt x="926" y="112"/>
                      </a:lnTo>
                      <a:lnTo>
                        <a:pt x="921" y="121"/>
                      </a:lnTo>
                      <a:lnTo>
                        <a:pt x="949" y="126"/>
                      </a:lnTo>
                      <a:lnTo>
                        <a:pt x="967" y="128"/>
                      </a:lnTo>
                      <a:lnTo>
                        <a:pt x="993" y="128"/>
                      </a:lnTo>
                      <a:lnTo>
                        <a:pt x="1031" y="125"/>
                      </a:lnTo>
                      <a:lnTo>
                        <a:pt x="1045" y="127"/>
                      </a:lnTo>
                      <a:lnTo>
                        <a:pt x="1067" y="124"/>
                      </a:lnTo>
                      <a:lnTo>
                        <a:pt x="1079" y="120"/>
                      </a:lnTo>
                      <a:lnTo>
                        <a:pt x="1082" y="113"/>
                      </a:lnTo>
                      <a:lnTo>
                        <a:pt x="1074" y="107"/>
                      </a:lnTo>
                      <a:lnTo>
                        <a:pt x="1055" y="106"/>
                      </a:lnTo>
                      <a:lnTo>
                        <a:pt x="1029" y="107"/>
                      </a:lnTo>
                      <a:lnTo>
                        <a:pt x="1006" y="111"/>
                      </a:lnTo>
                      <a:lnTo>
                        <a:pt x="990" y="110"/>
                      </a:lnTo>
                      <a:lnTo>
                        <a:pt x="974" y="109"/>
                      </a:lnTo>
                      <a:lnTo>
                        <a:pt x="970" y="105"/>
                      </a:lnTo>
                      <a:lnTo>
                        <a:pt x="960" y="101"/>
                      </a:lnTo>
                      <a:lnTo>
                        <a:pt x="969" y="95"/>
                      </a:lnTo>
                      <a:lnTo>
                        <a:pt x="965" y="90"/>
                      </a:lnTo>
                      <a:lnTo>
                        <a:pt x="941" y="90"/>
                      </a:lnTo>
                      <a:lnTo>
                        <a:pt x="933" y="85"/>
                      </a:lnTo>
                      <a:lnTo>
                        <a:pt x="933" y="85"/>
                      </a:lnTo>
                      <a:close/>
                      <a:moveTo>
                        <a:pt x="688" y="76"/>
                      </a:moveTo>
                      <a:lnTo>
                        <a:pt x="669" y="79"/>
                      </a:lnTo>
                      <a:lnTo>
                        <a:pt x="651" y="78"/>
                      </a:lnTo>
                      <a:lnTo>
                        <a:pt x="611" y="88"/>
                      </a:lnTo>
                      <a:lnTo>
                        <a:pt x="573" y="101"/>
                      </a:lnTo>
                      <a:lnTo>
                        <a:pt x="573" y="101"/>
                      </a:lnTo>
                      <a:lnTo>
                        <a:pt x="585" y="104"/>
                      </a:lnTo>
                      <a:lnTo>
                        <a:pt x="608" y="102"/>
                      </a:lnTo>
                      <a:lnTo>
                        <a:pt x="640" y="95"/>
                      </a:lnTo>
                      <a:lnTo>
                        <a:pt x="652" y="94"/>
                      </a:lnTo>
                      <a:lnTo>
                        <a:pt x="669" y="88"/>
                      </a:lnTo>
                      <a:lnTo>
                        <a:pt x="688" y="76"/>
                      </a:lnTo>
                      <a:close/>
                      <a:moveTo>
                        <a:pt x="951" y="78"/>
                      </a:moveTo>
                      <a:lnTo>
                        <a:pt x="954" y="77"/>
                      </a:lnTo>
                      <a:lnTo>
                        <a:pt x="950" y="74"/>
                      </a:lnTo>
                      <a:lnTo>
                        <a:pt x="926" y="74"/>
                      </a:lnTo>
                      <a:lnTo>
                        <a:pt x="924" y="78"/>
                      </a:lnTo>
                      <a:lnTo>
                        <a:pt x="945" y="79"/>
                      </a:lnTo>
                      <a:lnTo>
                        <a:pt x="951" y="78"/>
                      </a:lnTo>
                      <a:lnTo>
                        <a:pt x="951" y="78"/>
                      </a:lnTo>
                      <a:close/>
                      <a:moveTo>
                        <a:pt x="761" y="76"/>
                      </a:moveTo>
                      <a:lnTo>
                        <a:pt x="771" y="71"/>
                      </a:lnTo>
                      <a:lnTo>
                        <a:pt x="758" y="69"/>
                      </a:lnTo>
                      <a:lnTo>
                        <a:pt x="738" y="70"/>
                      </a:lnTo>
                      <a:lnTo>
                        <a:pt x="722" y="75"/>
                      </a:lnTo>
                      <a:lnTo>
                        <a:pt x="732" y="80"/>
                      </a:lnTo>
                      <a:lnTo>
                        <a:pt x="761" y="76"/>
                      </a:lnTo>
                      <a:close/>
                      <a:moveTo>
                        <a:pt x="786" y="62"/>
                      </a:moveTo>
                      <a:lnTo>
                        <a:pt x="775" y="59"/>
                      </a:lnTo>
                      <a:lnTo>
                        <a:pt x="770" y="59"/>
                      </a:lnTo>
                      <a:lnTo>
                        <a:pt x="751" y="63"/>
                      </a:lnTo>
                      <a:lnTo>
                        <a:pt x="748" y="65"/>
                      </a:lnTo>
                      <a:lnTo>
                        <a:pt x="768" y="65"/>
                      </a:lnTo>
                      <a:lnTo>
                        <a:pt x="786" y="62"/>
                      </a:lnTo>
                      <a:close/>
                      <a:moveTo>
                        <a:pt x="938" y="70"/>
                      </a:moveTo>
                      <a:lnTo>
                        <a:pt x="947" y="65"/>
                      </a:lnTo>
                      <a:lnTo>
                        <a:pt x="940" y="60"/>
                      </a:lnTo>
                      <a:lnTo>
                        <a:pt x="934" y="59"/>
                      </a:lnTo>
                      <a:lnTo>
                        <a:pt x="920" y="58"/>
                      </a:lnTo>
                      <a:lnTo>
                        <a:pt x="913" y="64"/>
                      </a:lnTo>
                      <a:lnTo>
                        <a:pt x="911" y="70"/>
                      </a:lnTo>
                      <a:lnTo>
                        <a:pt x="916" y="74"/>
                      </a:lnTo>
                      <a:lnTo>
                        <a:pt x="938" y="70"/>
                      </a:lnTo>
                      <a:lnTo>
                        <a:pt x="938" y="70"/>
                      </a:lnTo>
                      <a:close/>
                      <a:moveTo>
                        <a:pt x="893" y="66"/>
                      </a:moveTo>
                      <a:lnTo>
                        <a:pt x="893" y="59"/>
                      </a:lnTo>
                      <a:lnTo>
                        <a:pt x="869" y="54"/>
                      </a:lnTo>
                      <a:lnTo>
                        <a:pt x="849" y="51"/>
                      </a:lnTo>
                      <a:lnTo>
                        <a:pt x="842" y="57"/>
                      </a:lnTo>
                      <a:lnTo>
                        <a:pt x="851" y="61"/>
                      </a:lnTo>
                      <a:lnTo>
                        <a:pt x="834" y="65"/>
                      </a:lnTo>
                      <a:lnTo>
                        <a:pt x="859" y="66"/>
                      </a:lnTo>
                      <a:lnTo>
                        <a:pt x="872" y="71"/>
                      </a:lnTo>
                      <a:lnTo>
                        <a:pt x="889" y="73"/>
                      </a:lnTo>
                      <a:lnTo>
                        <a:pt x="893" y="66"/>
                      </a:lnTo>
                      <a:close/>
                      <a:moveTo>
                        <a:pt x="1068" y="46"/>
                      </a:moveTo>
                      <a:lnTo>
                        <a:pt x="1070" y="37"/>
                      </a:lnTo>
                      <a:lnTo>
                        <a:pt x="1055" y="35"/>
                      </a:lnTo>
                      <a:lnTo>
                        <a:pt x="1039" y="32"/>
                      </a:lnTo>
                      <a:lnTo>
                        <a:pt x="1034" y="25"/>
                      </a:lnTo>
                      <a:lnTo>
                        <a:pt x="1007" y="25"/>
                      </a:lnTo>
                      <a:lnTo>
                        <a:pt x="1008" y="28"/>
                      </a:lnTo>
                      <a:lnTo>
                        <a:pt x="996" y="29"/>
                      </a:lnTo>
                      <a:lnTo>
                        <a:pt x="982" y="33"/>
                      </a:lnTo>
                      <a:lnTo>
                        <a:pt x="966" y="39"/>
                      </a:lnTo>
                      <a:lnTo>
                        <a:pt x="965" y="46"/>
                      </a:lnTo>
                      <a:lnTo>
                        <a:pt x="972" y="50"/>
                      </a:lnTo>
                      <a:lnTo>
                        <a:pt x="993" y="50"/>
                      </a:lnTo>
                      <a:lnTo>
                        <a:pt x="979" y="55"/>
                      </a:lnTo>
                      <a:lnTo>
                        <a:pt x="972" y="60"/>
                      </a:lnTo>
                      <a:lnTo>
                        <a:pt x="977" y="66"/>
                      </a:lnTo>
                      <a:lnTo>
                        <a:pt x="999" y="68"/>
                      </a:lnTo>
                      <a:lnTo>
                        <a:pt x="1021" y="67"/>
                      </a:lnTo>
                      <a:lnTo>
                        <a:pt x="1056" y="56"/>
                      </a:lnTo>
                      <a:lnTo>
                        <a:pt x="1077" y="51"/>
                      </a:lnTo>
                      <a:lnTo>
                        <a:pt x="1068" y="46"/>
                      </a:lnTo>
                      <a:close/>
                      <a:moveTo>
                        <a:pt x="1325" y="1"/>
                      </a:moveTo>
                      <a:lnTo>
                        <a:pt x="1302" y="1"/>
                      </a:lnTo>
                      <a:lnTo>
                        <a:pt x="1279" y="0"/>
                      </a:lnTo>
                      <a:lnTo>
                        <a:pt x="1246" y="2"/>
                      </a:lnTo>
                      <a:lnTo>
                        <a:pt x="1241" y="0"/>
                      </a:lnTo>
                      <a:lnTo>
                        <a:pt x="1207" y="1"/>
                      </a:lnTo>
                      <a:lnTo>
                        <a:pt x="1187" y="2"/>
                      </a:lnTo>
                      <a:lnTo>
                        <a:pt x="1170" y="4"/>
                      </a:lnTo>
                      <a:lnTo>
                        <a:pt x="1154" y="11"/>
                      </a:lnTo>
                      <a:lnTo>
                        <a:pt x="1146" y="8"/>
                      </a:lnTo>
                      <a:lnTo>
                        <a:pt x="1134" y="7"/>
                      </a:lnTo>
                      <a:lnTo>
                        <a:pt x="1111" y="12"/>
                      </a:lnTo>
                      <a:lnTo>
                        <a:pt x="1087" y="14"/>
                      </a:lnTo>
                      <a:lnTo>
                        <a:pt x="1074" y="14"/>
                      </a:lnTo>
                      <a:lnTo>
                        <a:pt x="1054" y="16"/>
                      </a:lnTo>
                      <a:lnTo>
                        <a:pt x="1051" y="21"/>
                      </a:lnTo>
                      <a:lnTo>
                        <a:pt x="1059" y="25"/>
                      </a:lnTo>
                      <a:lnTo>
                        <a:pt x="1062" y="30"/>
                      </a:lnTo>
                      <a:lnTo>
                        <a:pt x="1076" y="35"/>
                      </a:lnTo>
                      <a:lnTo>
                        <a:pt x="1116" y="34"/>
                      </a:lnTo>
                      <a:lnTo>
                        <a:pt x="1140" y="35"/>
                      </a:lnTo>
                      <a:lnTo>
                        <a:pt x="1116" y="40"/>
                      </a:lnTo>
                      <a:lnTo>
                        <a:pt x="1109" y="39"/>
                      </a:lnTo>
                      <a:lnTo>
                        <a:pt x="1079" y="38"/>
                      </a:lnTo>
                      <a:lnTo>
                        <a:pt x="1075" y="45"/>
                      </a:lnTo>
                      <a:lnTo>
                        <a:pt x="1085" y="51"/>
                      </a:lnTo>
                      <a:lnTo>
                        <a:pt x="1076" y="56"/>
                      </a:lnTo>
                      <a:lnTo>
                        <a:pt x="1051" y="60"/>
                      </a:lnTo>
                      <a:lnTo>
                        <a:pt x="1036" y="65"/>
                      </a:lnTo>
                      <a:lnTo>
                        <a:pt x="1051" y="68"/>
                      </a:lnTo>
                      <a:lnTo>
                        <a:pt x="1057" y="78"/>
                      </a:lnTo>
                      <a:lnTo>
                        <a:pt x="1032" y="72"/>
                      </a:lnTo>
                      <a:lnTo>
                        <a:pt x="1024" y="73"/>
                      </a:lnTo>
                      <a:lnTo>
                        <a:pt x="1017" y="84"/>
                      </a:lnTo>
                      <a:lnTo>
                        <a:pt x="991" y="87"/>
                      </a:lnTo>
                      <a:lnTo>
                        <a:pt x="985" y="95"/>
                      </a:lnTo>
                      <a:lnTo>
                        <a:pt x="1007" y="96"/>
                      </a:lnTo>
                      <a:lnTo>
                        <a:pt x="1023" y="98"/>
                      </a:lnTo>
                      <a:lnTo>
                        <a:pt x="1061" y="95"/>
                      </a:lnTo>
                      <a:lnTo>
                        <a:pt x="1088" y="100"/>
                      </a:lnTo>
                      <a:lnTo>
                        <a:pt x="1130" y="90"/>
                      </a:lnTo>
                      <a:lnTo>
                        <a:pt x="1133" y="86"/>
                      </a:lnTo>
                      <a:lnTo>
                        <a:pt x="1112" y="87"/>
                      </a:lnTo>
                      <a:lnTo>
                        <a:pt x="1113" y="83"/>
                      </a:lnTo>
                      <a:lnTo>
                        <a:pt x="1135" y="79"/>
                      </a:lnTo>
                      <a:lnTo>
                        <a:pt x="1146" y="73"/>
                      </a:lnTo>
                      <a:lnTo>
                        <a:pt x="1169" y="68"/>
                      </a:lnTo>
                      <a:lnTo>
                        <a:pt x="1185" y="63"/>
                      </a:lnTo>
                      <a:lnTo>
                        <a:pt x="1182" y="56"/>
                      </a:lnTo>
                      <a:lnTo>
                        <a:pt x="1193" y="53"/>
                      </a:lnTo>
                      <a:lnTo>
                        <a:pt x="1179" y="51"/>
                      </a:lnTo>
                      <a:lnTo>
                        <a:pt x="1216" y="50"/>
                      </a:lnTo>
                      <a:lnTo>
                        <a:pt x="1226" y="47"/>
                      </a:lnTo>
                      <a:lnTo>
                        <a:pt x="1252" y="44"/>
                      </a:lnTo>
                      <a:lnTo>
                        <a:pt x="1282" y="33"/>
                      </a:lnTo>
                      <a:lnTo>
                        <a:pt x="1304" y="29"/>
                      </a:lnTo>
                      <a:lnTo>
                        <a:pt x="1338" y="21"/>
                      </a:lnTo>
                      <a:lnTo>
                        <a:pt x="1314" y="21"/>
                      </a:lnTo>
                      <a:lnTo>
                        <a:pt x="1326" y="18"/>
                      </a:lnTo>
                      <a:lnTo>
                        <a:pt x="1356" y="16"/>
                      </a:lnTo>
                      <a:lnTo>
                        <a:pt x="1387" y="11"/>
                      </a:lnTo>
                      <a:lnTo>
                        <a:pt x="1391" y="7"/>
                      </a:lnTo>
                      <a:lnTo>
                        <a:pt x="1374" y="3"/>
                      </a:lnTo>
                      <a:lnTo>
                        <a:pt x="1352" y="2"/>
                      </a:lnTo>
                      <a:lnTo>
                        <a:pt x="1325" y="1"/>
                      </a:lnTo>
                      <a:lnTo>
                        <a:pt x="1325"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2" name="Google Shape;1112;p32"/>
                <p:cNvSpPr/>
                <p:nvPr/>
              </p:nvSpPr>
              <p:spPr>
                <a:xfrm>
                  <a:off x="4651538" y="1614276"/>
                  <a:ext cx="1270136" cy="679619"/>
                </a:xfrm>
                <a:custGeom>
                  <a:avLst/>
                  <a:gdLst/>
                  <a:ahLst/>
                  <a:cxnLst/>
                  <a:rect l="l" t="t" r="r" b="b"/>
                  <a:pathLst>
                    <a:path w="727" h="389" extrusionOk="0">
                      <a:moveTo>
                        <a:pt x="572" y="1"/>
                      </a:moveTo>
                      <a:lnTo>
                        <a:pt x="487" y="0"/>
                      </a:lnTo>
                      <a:lnTo>
                        <a:pt x="448" y="1"/>
                      </a:lnTo>
                      <a:lnTo>
                        <a:pt x="432" y="5"/>
                      </a:lnTo>
                      <a:lnTo>
                        <a:pt x="394" y="5"/>
                      </a:lnTo>
                      <a:lnTo>
                        <a:pt x="353" y="12"/>
                      </a:lnTo>
                      <a:lnTo>
                        <a:pt x="348" y="18"/>
                      </a:lnTo>
                      <a:lnTo>
                        <a:pt x="369" y="24"/>
                      </a:lnTo>
                      <a:lnTo>
                        <a:pt x="349" y="20"/>
                      </a:lnTo>
                      <a:lnTo>
                        <a:pt x="334" y="19"/>
                      </a:lnTo>
                      <a:lnTo>
                        <a:pt x="312" y="15"/>
                      </a:lnTo>
                      <a:lnTo>
                        <a:pt x="277" y="21"/>
                      </a:lnTo>
                      <a:lnTo>
                        <a:pt x="268" y="18"/>
                      </a:lnTo>
                      <a:lnTo>
                        <a:pt x="234" y="18"/>
                      </a:lnTo>
                      <a:lnTo>
                        <a:pt x="199" y="19"/>
                      </a:lnTo>
                      <a:lnTo>
                        <a:pt x="170" y="23"/>
                      </a:lnTo>
                      <a:lnTo>
                        <a:pt x="169" y="29"/>
                      </a:lnTo>
                      <a:lnTo>
                        <a:pt x="152" y="30"/>
                      </a:lnTo>
                      <a:lnTo>
                        <a:pt x="104" y="40"/>
                      </a:lnTo>
                      <a:lnTo>
                        <a:pt x="89" y="45"/>
                      </a:lnTo>
                      <a:lnTo>
                        <a:pt x="115" y="50"/>
                      </a:lnTo>
                      <a:lnTo>
                        <a:pt x="106" y="55"/>
                      </a:lnTo>
                      <a:lnTo>
                        <a:pt x="57" y="63"/>
                      </a:lnTo>
                      <a:lnTo>
                        <a:pt x="7" y="70"/>
                      </a:lnTo>
                      <a:lnTo>
                        <a:pt x="0" y="75"/>
                      </a:lnTo>
                      <a:lnTo>
                        <a:pt x="21" y="82"/>
                      </a:lnTo>
                      <a:lnTo>
                        <a:pt x="68" y="86"/>
                      </a:lnTo>
                      <a:lnTo>
                        <a:pt x="43" y="86"/>
                      </a:lnTo>
                      <a:lnTo>
                        <a:pt x="8" y="91"/>
                      </a:lnTo>
                      <a:lnTo>
                        <a:pt x="20" y="101"/>
                      </a:lnTo>
                      <a:lnTo>
                        <a:pt x="30" y="106"/>
                      </a:lnTo>
                      <a:lnTo>
                        <a:pt x="61" y="105"/>
                      </a:lnTo>
                      <a:lnTo>
                        <a:pt x="94" y="105"/>
                      </a:lnTo>
                      <a:lnTo>
                        <a:pt x="119" y="106"/>
                      </a:lnTo>
                      <a:lnTo>
                        <a:pt x="145" y="115"/>
                      </a:lnTo>
                      <a:lnTo>
                        <a:pt x="140" y="122"/>
                      </a:lnTo>
                      <a:lnTo>
                        <a:pt x="152" y="128"/>
                      </a:lnTo>
                      <a:lnTo>
                        <a:pt x="157" y="145"/>
                      </a:lnTo>
                      <a:lnTo>
                        <a:pt x="160" y="157"/>
                      </a:lnTo>
                      <a:lnTo>
                        <a:pt x="164" y="164"/>
                      </a:lnTo>
                      <a:lnTo>
                        <a:pt x="141" y="179"/>
                      </a:lnTo>
                      <a:lnTo>
                        <a:pt x="150" y="183"/>
                      </a:lnTo>
                      <a:lnTo>
                        <a:pt x="164" y="181"/>
                      </a:lnTo>
                      <a:lnTo>
                        <a:pt x="173" y="187"/>
                      </a:lnTo>
                      <a:lnTo>
                        <a:pt x="190" y="198"/>
                      </a:lnTo>
                      <a:lnTo>
                        <a:pt x="166" y="193"/>
                      </a:lnTo>
                      <a:lnTo>
                        <a:pt x="153" y="193"/>
                      </a:lnTo>
                      <a:lnTo>
                        <a:pt x="143" y="202"/>
                      </a:lnTo>
                      <a:lnTo>
                        <a:pt x="138" y="214"/>
                      </a:lnTo>
                      <a:lnTo>
                        <a:pt x="152" y="220"/>
                      </a:lnTo>
                      <a:lnTo>
                        <a:pt x="165" y="217"/>
                      </a:lnTo>
                      <a:lnTo>
                        <a:pt x="174" y="215"/>
                      </a:lnTo>
                      <a:lnTo>
                        <a:pt x="192" y="209"/>
                      </a:lnTo>
                      <a:lnTo>
                        <a:pt x="183" y="222"/>
                      </a:lnTo>
                      <a:lnTo>
                        <a:pt x="174" y="230"/>
                      </a:lnTo>
                      <a:lnTo>
                        <a:pt x="151" y="236"/>
                      </a:lnTo>
                      <a:lnTo>
                        <a:pt x="128" y="257"/>
                      </a:lnTo>
                      <a:lnTo>
                        <a:pt x="135" y="263"/>
                      </a:lnTo>
                      <a:lnTo>
                        <a:pt x="123" y="276"/>
                      </a:lnTo>
                      <a:lnTo>
                        <a:pt x="135" y="294"/>
                      </a:lnTo>
                      <a:lnTo>
                        <a:pt x="131" y="310"/>
                      </a:lnTo>
                      <a:lnTo>
                        <a:pt x="133" y="322"/>
                      </a:lnTo>
                      <a:lnTo>
                        <a:pt x="148" y="345"/>
                      </a:lnTo>
                      <a:lnTo>
                        <a:pt x="151" y="363"/>
                      </a:lnTo>
                      <a:lnTo>
                        <a:pt x="161" y="374"/>
                      </a:lnTo>
                      <a:lnTo>
                        <a:pt x="190" y="374"/>
                      </a:lnTo>
                      <a:lnTo>
                        <a:pt x="207" y="389"/>
                      </a:lnTo>
                      <a:lnTo>
                        <a:pt x="228" y="388"/>
                      </a:lnTo>
                      <a:lnTo>
                        <a:pt x="241" y="370"/>
                      </a:lnTo>
                      <a:lnTo>
                        <a:pt x="253" y="354"/>
                      </a:lnTo>
                      <a:lnTo>
                        <a:pt x="252" y="340"/>
                      </a:lnTo>
                      <a:lnTo>
                        <a:pt x="280" y="324"/>
                      </a:lnTo>
                      <a:lnTo>
                        <a:pt x="291" y="312"/>
                      </a:lnTo>
                      <a:lnTo>
                        <a:pt x="295" y="300"/>
                      </a:lnTo>
                      <a:lnTo>
                        <a:pt x="311" y="288"/>
                      </a:lnTo>
                      <a:lnTo>
                        <a:pt x="332" y="284"/>
                      </a:lnTo>
                      <a:lnTo>
                        <a:pt x="352" y="279"/>
                      </a:lnTo>
                      <a:lnTo>
                        <a:pt x="362" y="279"/>
                      </a:lnTo>
                      <a:lnTo>
                        <a:pt x="395" y="266"/>
                      </a:lnTo>
                      <a:lnTo>
                        <a:pt x="419" y="248"/>
                      </a:lnTo>
                      <a:lnTo>
                        <a:pt x="435" y="240"/>
                      </a:lnTo>
                      <a:lnTo>
                        <a:pt x="450" y="240"/>
                      </a:lnTo>
                      <a:lnTo>
                        <a:pt x="491" y="234"/>
                      </a:lnTo>
                      <a:lnTo>
                        <a:pt x="530" y="220"/>
                      </a:lnTo>
                      <a:lnTo>
                        <a:pt x="569" y="205"/>
                      </a:lnTo>
                      <a:lnTo>
                        <a:pt x="551" y="204"/>
                      </a:lnTo>
                      <a:lnTo>
                        <a:pt x="516" y="204"/>
                      </a:lnTo>
                      <a:lnTo>
                        <a:pt x="534" y="194"/>
                      </a:lnTo>
                      <a:lnTo>
                        <a:pt x="532" y="183"/>
                      </a:lnTo>
                      <a:lnTo>
                        <a:pt x="546" y="192"/>
                      </a:lnTo>
                      <a:lnTo>
                        <a:pt x="555" y="200"/>
                      </a:lnTo>
                      <a:lnTo>
                        <a:pt x="579" y="196"/>
                      </a:lnTo>
                      <a:lnTo>
                        <a:pt x="577" y="182"/>
                      </a:lnTo>
                      <a:lnTo>
                        <a:pt x="562" y="172"/>
                      </a:lnTo>
                      <a:lnTo>
                        <a:pt x="545" y="168"/>
                      </a:lnTo>
                      <a:lnTo>
                        <a:pt x="553" y="163"/>
                      </a:lnTo>
                      <a:lnTo>
                        <a:pt x="577" y="170"/>
                      </a:lnTo>
                      <a:lnTo>
                        <a:pt x="579" y="163"/>
                      </a:lnTo>
                      <a:lnTo>
                        <a:pt x="565" y="152"/>
                      </a:lnTo>
                      <a:lnTo>
                        <a:pt x="583" y="152"/>
                      </a:lnTo>
                      <a:lnTo>
                        <a:pt x="601" y="149"/>
                      </a:lnTo>
                      <a:lnTo>
                        <a:pt x="606" y="143"/>
                      </a:lnTo>
                      <a:lnTo>
                        <a:pt x="593" y="136"/>
                      </a:lnTo>
                      <a:lnTo>
                        <a:pt x="622" y="135"/>
                      </a:lnTo>
                      <a:lnTo>
                        <a:pt x="608" y="121"/>
                      </a:lnTo>
                      <a:lnTo>
                        <a:pt x="622" y="119"/>
                      </a:lnTo>
                      <a:lnTo>
                        <a:pt x="622" y="106"/>
                      </a:lnTo>
                      <a:lnTo>
                        <a:pt x="602" y="97"/>
                      </a:lnTo>
                      <a:lnTo>
                        <a:pt x="623" y="92"/>
                      </a:lnTo>
                      <a:lnTo>
                        <a:pt x="642" y="92"/>
                      </a:lnTo>
                      <a:lnTo>
                        <a:pt x="630" y="81"/>
                      </a:lnTo>
                      <a:lnTo>
                        <a:pt x="634" y="65"/>
                      </a:lnTo>
                      <a:lnTo>
                        <a:pt x="645" y="55"/>
                      </a:lnTo>
                      <a:lnTo>
                        <a:pt x="661" y="45"/>
                      </a:lnTo>
                      <a:lnTo>
                        <a:pt x="635" y="44"/>
                      </a:lnTo>
                      <a:lnTo>
                        <a:pt x="672" y="42"/>
                      </a:lnTo>
                      <a:lnTo>
                        <a:pt x="679" y="39"/>
                      </a:lnTo>
                      <a:lnTo>
                        <a:pt x="727" y="29"/>
                      </a:lnTo>
                      <a:lnTo>
                        <a:pt x="722" y="24"/>
                      </a:lnTo>
                      <a:lnTo>
                        <a:pt x="689" y="21"/>
                      </a:lnTo>
                      <a:lnTo>
                        <a:pt x="634" y="26"/>
                      </a:lnTo>
                      <a:lnTo>
                        <a:pt x="604" y="31"/>
                      </a:lnTo>
                      <a:lnTo>
                        <a:pt x="619" y="23"/>
                      </a:lnTo>
                      <a:lnTo>
                        <a:pt x="611" y="19"/>
                      </a:lnTo>
                      <a:lnTo>
                        <a:pt x="588" y="23"/>
                      </a:lnTo>
                      <a:lnTo>
                        <a:pt x="556" y="18"/>
                      </a:lnTo>
                      <a:lnTo>
                        <a:pt x="517" y="20"/>
                      </a:lnTo>
                      <a:lnTo>
                        <a:pt x="512" y="18"/>
                      </a:lnTo>
                      <a:lnTo>
                        <a:pt x="572" y="16"/>
                      </a:lnTo>
                      <a:lnTo>
                        <a:pt x="614" y="16"/>
                      </a:lnTo>
                      <a:lnTo>
                        <a:pt x="636" y="11"/>
                      </a:lnTo>
                      <a:lnTo>
                        <a:pt x="572" y="1"/>
                      </a:lnTo>
                      <a:lnTo>
                        <a:pt x="572"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3" name="Google Shape;1113;p32"/>
                <p:cNvSpPr/>
                <p:nvPr/>
              </p:nvSpPr>
              <p:spPr>
                <a:xfrm>
                  <a:off x="1725159" y="1935741"/>
                  <a:ext cx="2510571" cy="1600336"/>
                </a:xfrm>
                <a:custGeom>
                  <a:avLst/>
                  <a:gdLst/>
                  <a:ahLst/>
                  <a:cxnLst/>
                  <a:rect l="l" t="t" r="r" b="b"/>
                  <a:pathLst>
                    <a:path w="1437" h="916" extrusionOk="0">
                      <a:moveTo>
                        <a:pt x="1021" y="415"/>
                      </a:moveTo>
                      <a:lnTo>
                        <a:pt x="1016" y="415"/>
                      </a:lnTo>
                      <a:lnTo>
                        <a:pt x="1012" y="422"/>
                      </a:lnTo>
                      <a:lnTo>
                        <a:pt x="979" y="422"/>
                      </a:lnTo>
                      <a:lnTo>
                        <a:pt x="924" y="422"/>
                      </a:lnTo>
                      <a:lnTo>
                        <a:pt x="869" y="422"/>
                      </a:lnTo>
                      <a:lnTo>
                        <a:pt x="821" y="422"/>
                      </a:lnTo>
                      <a:lnTo>
                        <a:pt x="773" y="422"/>
                      </a:lnTo>
                      <a:lnTo>
                        <a:pt x="726" y="422"/>
                      </a:lnTo>
                      <a:lnTo>
                        <a:pt x="677" y="422"/>
                      </a:lnTo>
                      <a:lnTo>
                        <a:pt x="661" y="422"/>
                      </a:lnTo>
                      <a:lnTo>
                        <a:pt x="613" y="422"/>
                      </a:lnTo>
                      <a:lnTo>
                        <a:pt x="568" y="422"/>
                      </a:lnTo>
                      <a:lnTo>
                        <a:pt x="562" y="439"/>
                      </a:lnTo>
                      <a:lnTo>
                        <a:pt x="555" y="456"/>
                      </a:lnTo>
                      <a:lnTo>
                        <a:pt x="547" y="461"/>
                      </a:lnTo>
                      <a:lnTo>
                        <a:pt x="551" y="442"/>
                      </a:lnTo>
                      <a:lnTo>
                        <a:pt x="532" y="435"/>
                      </a:lnTo>
                      <a:lnTo>
                        <a:pt x="527" y="439"/>
                      </a:lnTo>
                      <a:lnTo>
                        <a:pt x="526" y="448"/>
                      </a:lnTo>
                      <a:lnTo>
                        <a:pt x="520" y="466"/>
                      </a:lnTo>
                      <a:lnTo>
                        <a:pt x="506" y="493"/>
                      </a:lnTo>
                      <a:lnTo>
                        <a:pt x="493" y="511"/>
                      </a:lnTo>
                      <a:lnTo>
                        <a:pt x="480" y="530"/>
                      </a:lnTo>
                      <a:lnTo>
                        <a:pt x="463" y="549"/>
                      </a:lnTo>
                      <a:lnTo>
                        <a:pt x="459" y="564"/>
                      </a:lnTo>
                      <a:lnTo>
                        <a:pt x="450" y="581"/>
                      </a:lnTo>
                      <a:lnTo>
                        <a:pt x="437" y="598"/>
                      </a:lnTo>
                      <a:lnTo>
                        <a:pt x="440" y="609"/>
                      </a:lnTo>
                      <a:lnTo>
                        <a:pt x="434" y="626"/>
                      </a:lnTo>
                      <a:lnTo>
                        <a:pt x="439" y="644"/>
                      </a:lnTo>
                      <a:lnTo>
                        <a:pt x="443" y="651"/>
                      </a:lnTo>
                      <a:lnTo>
                        <a:pt x="441" y="656"/>
                      </a:lnTo>
                      <a:lnTo>
                        <a:pt x="442" y="685"/>
                      </a:lnTo>
                      <a:lnTo>
                        <a:pt x="450" y="707"/>
                      </a:lnTo>
                      <a:lnTo>
                        <a:pt x="448" y="718"/>
                      </a:lnTo>
                      <a:lnTo>
                        <a:pt x="451" y="721"/>
                      </a:lnTo>
                      <a:lnTo>
                        <a:pt x="466" y="724"/>
                      </a:lnTo>
                      <a:lnTo>
                        <a:pt x="470" y="729"/>
                      </a:lnTo>
                      <a:lnTo>
                        <a:pt x="479" y="730"/>
                      </a:lnTo>
                      <a:lnTo>
                        <a:pt x="479" y="736"/>
                      </a:lnTo>
                      <a:lnTo>
                        <a:pt x="486" y="739"/>
                      </a:lnTo>
                      <a:lnTo>
                        <a:pt x="493" y="751"/>
                      </a:lnTo>
                      <a:lnTo>
                        <a:pt x="492" y="761"/>
                      </a:lnTo>
                      <a:lnTo>
                        <a:pt x="512" y="760"/>
                      </a:lnTo>
                      <a:lnTo>
                        <a:pt x="536" y="757"/>
                      </a:lnTo>
                      <a:lnTo>
                        <a:pt x="532" y="762"/>
                      </a:lnTo>
                      <a:lnTo>
                        <a:pt x="555" y="772"/>
                      </a:lnTo>
                      <a:lnTo>
                        <a:pt x="590" y="786"/>
                      </a:lnTo>
                      <a:lnTo>
                        <a:pt x="625" y="786"/>
                      </a:lnTo>
                      <a:lnTo>
                        <a:pt x="639" y="786"/>
                      </a:lnTo>
                      <a:lnTo>
                        <a:pt x="642" y="778"/>
                      </a:lnTo>
                      <a:lnTo>
                        <a:pt x="672" y="778"/>
                      </a:lnTo>
                      <a:lnTo>
                        <a:pt x="677" y="785"/>
                      </a:lnTo>
                      <a:lnTo>
                        <a:pt x="683" y="791"/>
                      </a:lnTo>
                      <a:lnTo>
                        <a:pt x="691" y="800"/>
                      </a:lnTo>
                      <a:lnTo>
                        <a:pt x="694" y="811"/>
                      </a:lnTo>
                      <a:lnTo>
                        <a:pt x="695" y="823"/>
                      </a:lnTo>
                      <a:lnTo>
                        <a:pt x="702" y="829"/>
                      </a:lnTo>
                      <a:lnTo>
                        <a:pt x="716" y="835"/>
                      </a:lnTo>
                      <a:lnTo>
                        <a:pt x="731" y="819"/>
                      </a:lnTo>
                      <a:lnTo>
                        <a:pt x="745" y="818"/>
                      </a:lnTo>
                      <a:lnTo>
                        <a:pt x="756" y="827"/>
                      </a:lnTo>
                      <a:lnTo>
                        <a:pt x="761" y="841"/>
                      </a:lnTo>
                      <a:lnTo>
                        <a:pt x="764" y="853"/>
                      </a:lnTo>
                      <a:lnTo>
                        <a:pt x="772" y="865"/>
                      </a:lnTo>
                      <a:lnTo>
                        <a:pt x="773" y="879"/>
                      </a:lnTo>
                      <a:lnTo>
                        <a:pt x="775" y="889"/>
                      </a:lnTo>
                      <a:lnTo>
                        <a:pt x="788" y="896"/>
                      </a:lnTo>
                      <a:lnTo>
                        <a:pt x="800" y="901"/>
                      </a:lnTo>
                      <a:lnTo>
                        <a:pt x="807" y="900"/>
                      </a:lnTo>
                      <a:lnTo>
                        <a:pt x="805" y="892"/>
                      </a:lnTo>
                      <a:lnTo>
                        <a:pt x="806" y="882"/>
                      </a:lnTo>
                      <a:lnTo>
                        <a:pt x="809" y="868"/>
                      </a:lnTo>
                      <a:lnTo>
                        <a:pt x="815" y="859"/>
                      </a:lnTo>
                      <a:lnTo>
                        <a:pt x="827" y="849"/>
                      </a:lnTo>
                      <a:lnTo>
                        <a:pt x="847" y="840"/>
                      </a:lnTo>
                      <a:lnTo>
                        <a:pt x="867" y="825"/>
                      </a:lnTo>
                      <a:lnTo>
                        <a:pt x="883" y="820"/>
                      </a:lnTo>
                      <a:lnTo>
                        <a:pt x="894" y="818"/>
                      </a:lnTo>
                      <a:lnTo>
                        <a:pt x="906" y="823"/>
                      </a:lnTo>
                      <a:lnTo>
                        <a:pt x="922" y="820"/>
                      </a:lnTo>
                      <a:lnTo>
                        <a:pt x="932" y="831"/>
                      </a:lnTo>
                      <a:lnTo>
                        <a:pt x="945" y="832"/>
                      </a:lnTo>
                      <a:lnTo>
                        <a:pt x="953" y="828"/>
                      </a:lnTo>
                      <a:lnTo>
                        <a:pt x="958" y="831"/>
                      </a:lnTo>
                      <a:lnTo>
                        <a:pt x="963" y="829"/>
                      </a:lnTo>
                      <a:lnTo>
                        <a:pt x="960" y="824"/>
                      </a:lnTo>
                      <a:lnTo>
                        <a:pt x="962" y="816"/>
                      </a:lnTo>
                      <a:lnTo>
                        <a:pt x="960" y="811"/>
                      </a:lnTo>
                      <a:lnTo>
                        <a:pt x="968" y="807"/>
                      </a:lnTo>
                      <a:lnTo>
                        <a:pt x="982" y="806"/>
                      </a:lnTo>
                      <a:lnTo>
                        <a:pt x="997" y="808"/>
                      </a:lnTo>
                      <a:lnTo>
                        <a:pt x="1017" y="806"/>
                      </a:lnTo>
                      <a:lnTo>
                        <a:pt x="1027" y="811"/>
                      </a:lnTo>
                      <a:lnTo>
                        <a:pt x="1034" y="820"/>
                      </a:lnTo>
                      <a:lnTo>
                        <a:pt x="1037" y="821"/>
                      </a:lnTo>
                      <a:lnTo>
                        <a:pt x="1057" y="812"/>
                      </a:lnTo>
                      <a:lnTo>
                        <a:pt x="1063" y="815"/>
                      </a:lnTo>
                      <a:lnTo>
                        <a:pt x="1073" y="832"/>
                      </a:lnTo>
                      <a:lnTo>
                        <a:pt x="1075" y="844"/>
                      </a:lnTo>
                      <a:lnTo>
                        <a:pt x="1069" y="858"/>
                      </a:lnTo>
                      <a:lnTo>
                        <a:pt x="1070" y="866"/>
                      </a:lnTo>
                      <a:lnTo>
                        <a:pt x="1075" y="882"/>
                      </a:lnTo>
                      <a:lnTo>
                        <a:pt x="1082" y="900"/>
                      </a:lnTo>
                      <a:lnTo>
                        <a:pt x="1088" y="904"/>
                      </a:lnTo>
                      <a:lnTo>
                        <a:pt x="1089" y="914"/>
                      </a:lnTo>
                      <a:lnTo>
                        <a:pt x="1098" y="916"/>
                      </a:lnTo>
                      <a:lnTo>
                        <a:pt x="1103" y="914"/>
                      </a:lnTo>
                      <a:lnTo>
                        <a:pt x="1110" y="901"/>
                      </a:lnTo>
                      <a:lnTo>
                        <a:pt x="1112" y="892"/>
                      </a:lnTo>
                      <a:lnTo>
                        <a:pt x="1115" y="879"/>
                      </a:lnTo>
                      <a:lnTo>
                        <a:pt x="1111" y="855"/>
                      </a:lnTo>
                      <a:lnTo>
                        <a:pt x="1113" y="845"/>
                      </a:lnTo>
                      <a:lnTo>
                        <a:pt x="1108" y="831"/>
                      </a:lnTo>
                      <a:lnTo>
                        <a:pt x="1105" y="813"/>
                      </a:lnTo>
                      <a:lnTo>
                        <a:pt x="1106" y="799"/>
                      </a:lnTo>
                      <a:lnTo>
                        <a:pt x="1112" y="784"/>
                      </a:lnTo>
                      <a:lnTo>
                        <a:pt x="1123" y="772"/>
                      </a:lnTo>
                      <a:lnTo>
                        <a:pt x="1135" y="762"/>
                      </a:lnTo>
                      <a:lnTo>
                        <a:pt x="1158" y="748"/>
                      </a:lnTo>
                      <a:lnTo>
                        <a:pt x="1162" y="741"/>
                      </a:lnTo>
                      <a:lnTo>
                        <a:pt x="1173" y="734"/>
                      </a:lnTo>
                      <a:lnTo>
                        <a:pt x="1182" y="733"/>
                      </a:lnTo>
                      <a:lnTo>
                        <a:pt x="1196" y="720"/>
                      </a:lnTo>
                      <a:lnTo>
                        <a:pt x="1216" y="714"/>
                      </a:lnTo>
                      <a:lnTo>
                        <a:pt x="1231" y="698"/>
                      </a:lnTo>
                      <a:lnTo>
                        <a:pt x="1234" y="677"/>
                      </a:lnTo>
                      <a:lnTo>
                        <a:pt x="1234" y="670"/>
                      </a:lnTo>
                      <a:lnTo>
                        <a:pt x="1230" y="669"/>
                      </a:lnTo>
                      <a:lnTo>
                        <a:pt x="1234" y="648"/>
                      </a:lnTo>
                      <a:lnTo>
                        <a:pt x="1225" y="641"/>
                      </a:lnTo>
                      <a:lnTo>
                        <a:pt x="1235" y="645"/>
                      </a:lnTo>
                      <a:lnTo>
                        <a:pt x="1235" y="631"/>
                      </a:lnTo>
                      <a:lnTo>
                        <a:pt x="1241" y="623"/>
                      </a:lnTo>
                      <a:lnTo>
                        <a:pt x="1238" y="640"/>
                      </a:lnTo>
                      <a:lnTo>
                        <a:pt x="1245" y="648"/>
                      </a:lnTo>
                      <a:lnTo>
                        <a:pt x="1235" y="662"/>
                      </a:lnTo>
                      <a:lnTo>
                        <a:pt x="1236" y="663"/>
                      </a:lnTo>
                      <a:lnTo>
                        <a:pt x="1251" y="646"/>
                      </a:lnTo>
                      <a:lnTo>
                        <a:pt x="1258" y="638"/>
                      </a:lnTo>
                      <a:lnTo>
                        <a:pt x="1260" y="630"/>
                      </a:lnTo>
                      <a:lnTo>
                        <a:pt x="1257" y="626"/>
                      </a:lnTo>
                      <a:lnTo>
                        <a:pt x="1257" y="615"/>
                      </a:lnTo>
                      <a:lnTo>
                        <a:pt x="1261" y="620"/>
                      </a:lnTo>
                      <a:lnTo>
                        <a:pt x="1265" y="622"/>
                      </a:lnTo>
                      <a:lnTo>
                        <a:pt x="1264" y="627"/>
                      </a:lnTo>
                      <a:lnTo>
                        <a:pt x="1281" y="611"/>
                      </a:lnTo>
                      <a:lnTo>
                        <a:pt x="1290" y="596"/>
                      </a:lnTo>
                      <a:lnTo>
                        <a:pt x="1285" y="595"/>
                      </a:lnTo>
                      <a:lnTo>
                        <a:pt x="1292" y="589"/>
                      </a:lnTo>
                      <a:lnTo>
                        <a:pt x="1291" y="592"/>
                      </a:lnTo>
                      <a:lnTo>
                        <a:pt x="1301" y="592"/>
                      </a:lnTo>
                      <a:lnTo>
                        <a:pt x="1327" y="586"/>
                      </a:lnTo>
                      <a:lnTo>
                        <a:pt x="1323" y="582"/>
                      </a:lnTo>
                      <a:lnTo>
                        <a:pt x="1297" y="586"/>
                      </a:lnTo>
                      <a:lnTo>
                        <a:pt x="1313" y="580"/>
                      </a:lnTo>
                      <a:lnTo>
                        <a:pt x="1323" y="579"/>
                      </a:lnTo>
                      <a:lnTo>
                        <a:pt x="1331" y="578"/>
                      </a:lnTo>
                      <a:lnTo>
                        <a:pt x="1344" y="574"/>
                      </a:lnTo>
                      <a:lnTo>
                        <a:pt x="1352" y="575"/>
                      </a:lnTo>
                      <a:lnTo>
                        <a:pt x="1365" y="571"/>
                      </a:lnTo>
                      <a:lnTo>
                        <a:pt x="1368" y="565"/>
                      </a:lnTo>
                      <a:lnTo>
                        <a:pt x="1365" y="561"/>
                      </a:lnTo>
                      <a:lnTo>
                        <a:pt x="1364" y="568"/>
                      </a:lnTo>
                      <a:lnTo>
                        <a:pt x="1357" y="568"/>
                      </a:lnTo>
                      <a:lnTo>
                        <a:pt x="1355" y="557"/>
                      </a:lnTo>
                      <a:lnTo>
                        <a:pt x="1358" y="546"/>
                      </a:lnTo>
                      <a:lnTo>
                        <a:pt x="1363" y="542"/>
                      </a:lnTo>
                      <a:lnTo>
                        <a:pt x="1376" y="530"/>
                      </a:lnTo>
                      <a:lnTo>
                        <a:pt x="1395" y="524"/>
                      </a:lnTo>
                      <a:lnTo>
                        <a:pt x="1415" y="517"/>
                      </a:lnTo>
                      <a:lnTo>
                        <a:pt x="1435" y="507"/>
                      </a:lnTo>
                      <a:lnTo>
                        <a:pt x="1435" y="501"/>
                      </a:lnTo>
                      <a:lnTo>
                        <a:pt x="1428" y="490"/>
                      </a:lnTo>
                      <a:lnTo>
                        <a:pt x="1437" y="462"/>
                      </a:lnTo>
                      <a:lnTo>
                        <a:pt x="1432" y="456"/>
                      </a:lnTo>
                      <a:lnTo>
                        <a:pt x="1420" y="459"/>
                      </a:lnTo>
                      <a:lnTo>
                        <a:pt x="1416" y="454"/>
                      </a:lnTo>
                      <a:lnTo>
                        <a:pt x="1398" y="469"/>
                      </a:lnTo>
                      <a:lnTo>
                        <a:pt x="1388" y="485"/>
                      </a:lnTo>
                      <a:lnTo>
                        <a:pt x="1379" y="494"/>
                      </a:lnTo>
                      <a:lnTo>
                        <a:pt x="1371" y="497"/>
                      </a:lnTo>
                      <a:lnTo>
                        <a:pt x="1365" y="498"/>
                      </a:lnTo>
                      <a:lnTo>
                        <a:pt x="1362" y="503"/>
                      </a:lnTo>
                      <a:lnTo>
                        <a:pt x="1332" y="503"/>
                      </a:lnTo>
                      <a:lnTo>
                        <a:pt x="1306" y="503"/>
                      </a:lnTo>
                      <a:lnTo>
                        <a:pt x="1298" y="507"/>
                      </a:lnTo>
                      <a:lnTo>
                        <a:pt x="1276" y="521"/>
                      </a:lnTo>
                      <a:lnTo>
                        <a:pt x="1277" y="524"/>
                      </a:lnTo>
                      <a:lnTo>
                        <a:pt x="1275" y="532"/>
                      </a:lnTo>
                      <a:lnTo>
                        <a:pt x="1259" y="539"/>
                      </a:lnTo>
                      <a:lnTo>
                        <a:pt x="1247" y="537"/>
                      </a:lnTo>
                      <a:lnTo>
                        <a:pt x="1234" y="536"/>
                      </a:lnTo>
                      <a:lnTo>
                        <a:pt x="1225" y="539"/>
                      </a:lnTo>
                      <a:lnTo>
                        <a:pt x="1224" y="544"/>
                      </a:lnTo>
                      <a:lnTo>
                        <a:pt x="1224" y="544"/>
                      </a:lnTo>
                      <a:lnTo>
                        <a:pt x="1224" y="546"/>
                      </a:lnTo>
                      <a:lnTo>
                        <a:pt x="1205" y="558"/>
                      </a:lnTo>
                      <a:lnTo>
                        <a:pt x="1190" y="564"/>
                      </a:lnTo>
                      <a:lnTo>
                        <a:pt x="1181" y="567"/>
                      </a:lnTo>
                      <a:lnTo>
                        <a:pt x="1169" y="573"/>
                      </a:lnTo>
                      <a:lnTo>
                        <a:pt x="1156" y="576"/>
                      </a:lnTo>
                      <a:lnTo>
                        <a:pt x="1148" y="575"/>
                      </a:lnTo>
                      <a:lnTo>
                        <a:pt x="1139" y="570"/>
                      </a:lnTo>
                      <a:lnTo>
                        <a:pt x="1148" y="562"/>
                      </a:lnTo>
                      <a:lnTo>
                        <a:pt x="1148" y="562"/>
                      </a:lnTo>
                      <a:lnTo>
                        <a:pt x="1154" y="555"/>
                      </a:lnTo>
                      <a:lnTo>
                        <a:pt x="1166" y="544"/>
                      </a:lnTo>
                      <a:lnTo>
                        <a:pt x="1166" y="544"/>
                      </a:lnTo>
                      <a:lnTo>
                        <a:pt x="1166" y="544"/>
                      </a:lnTo>
                      <a:lnTo>
                        <a:pt x="1168" y="536"/>
                      </a:lnTo>
                      <a:lnTo>
                        <a:pt x="1170" y="524"/>
                      </a:lnTo>
                      <a:lnTo>
                        <a:pt x="1165" y="522"/>
                      </a:lnTo>
                      <a:lnTo>
                        <a:pt x="1151" y="531"/>
                      </a:lnTo>
                      <a:lnTo>
                        <a:pt x="1148" y="531"/>
                      </a:lnTo>
                      <a:lnTo>
                        <a:pt x="1149" y="526"/>
                      </a:lnTo>
                      <a:lnTo>
                        <a:pt x="1161" y="518"/>
                      </a:lnTo>
                      <a:lnTo>
                        <a:pt x="1166" y="509"/>
                      </a:lnTo>
                      <a:lnTo>
                        <a:pt x="1169" y="500"/>
                      </a:lnTo>
                      <a:lnTo>
                        <a:pt x="1160" y="492"/>
                      </a:lnTo>
                      <a:lnTo>
                        <a:pt x="1148" y="488"/>
                      </a:lnTo>
                      <a:lnTo>
                        <a:pt x="1142" y="495"/>
                      </a:lnTo>
                      <a:lnTo>
                        <a:pt x="1138" y="497"/>
                      </a:lnTo>
                      <a:lnTo>
                        <a:pt x="1131" y="507"/>
                      </a:lnTo>
                      <a:lnTo>
                        <a:pt x="1132" y="501"/>
                      </a:lnTo>
                      <a:lnTo>
                        <a:pt x="1123" y="505"/>
                      </a:lnTo>
                      <a:lnTo>
                        <a:pt x="1116" y="512"/>
                      </a:lnTo>
                      <a:lnTo>
                        <a:pt x="1108" y="522"/>
                      </a:lnTo>
                      <a:lnTo>
                        <a:pt x="1104" y="531"/>
                      </a:lnTo>
                      <a:lnTo>
                        <a:pt x="1104" y="543"/>
                      </a:lnTo>
                      <a:lnTo>
                        <a:pt x="1098" y="556"/>
                      </a:lnTo>
                      <a:lnTo>
                        <a:pt x="1088" y="566"/>
                      </a:lnTo>
                      <a:lnTo>
                        <a:pt x="1083" y="569"/>
                      </a:lnTo>
                      <a:lnTo>
                        <a:pt x="1077" y="571"/>
                      </a:lnTo>
                      <a:lnTo>
                        <a:pt x="1072" y="571"/>
                      </a:lnTo>
                      <a:lnTo>
                        <a:pt x="1071" y="570"/>
                      </a:lnTo>
                      <a:lnTo>
                        <a:pt x="1070" y="559"/>
                      </a:lnTo>
                      <a:lnTo>
                        <a:pt x="1073" y="554"/>
                      </a:lnTo>
                      <a:lnTo>
                        <a:pt x="1075" y="549"/>
                      </a:lnTo>
                      <a:lnTo>
                        <a:pt x="1077" y="539"/>
                      </a:lnTo>
                      <a:lnTo>
                        <a:pt x="1085" y="528"/>
                      </a:lnTo>
                      <a:lnTo>
                        <a:pt x="1095" y="514"/>
                      </a:lnTo>
                      <a:lnTo>
                        <a:pt x="1110" y="498"/>
                      </a:lnTo>
                      <a:lnTo>
                        <a:pt x="1107" y="498"/>
                      </a:lnTo>
                      <a:lnTo>
                        <a:pt x="1090" y="511"/>
                      </a:lnTo>
                      <a:lnTo>
                        <a:pt x="1089" y="509"/>
                      </a:lnTo>
                      <a:lnTo>
                        <a:pt x="1098" y="502"/>
                      </a:lnTo>
                      <a:lnTo>
                        <a:pt x="1113" y="489"/>
                      </a:lnTo>
                      <a:lnTo>
                        <a:pt x="1125" y="487"/>
                      </a:lnTo>
                      <a:lnTo>
                        <a:pt x="1140" y="483"/>
                      </a:lnTo>
                      <a:lnTo>
                        <a:pt x="1152" y="485"/>
                      </a:lnTo>
                      <a:lnTo>
                        <a:pt x="1152" y="485"/>
                      </a:lnTo>
                      <a:lnTo>
                        <a:pt x="1167" y="483"/>
                      </a:lnTo>
                      <a:lnTo>
                        <a:pt x="1162" y="475"/>
                      </a:lnTo>
                      <a:lnTo>
                        <a:pt x="1162" y="475"/>
                      </a:lnTo>
                      <a:lnTo>
                        <a:pt x="1159" y="474"/>
                      </a:lnTo>
                      <a:lnTo>
                        <a:pt x="1159" y="474"/>
                      </a:lnTo>
                      <a:lnTo>
                        <a:pt x="1159" y="474"/>
                      </a:lnTo>
                      <a:lnTo>
                        <a:pt x="1154" y="473"/>
                      </a:lnTo>
                      <a:lnTo>
                        <a:pt x="1153" y="468"/>
                      </a:lnTo>
                      <a:lnTo>
                        <a:pt x="1136" y="469"/>
                      </a:lnTo>
                      <a:lnTo>
                        <a:pt x="1120" y="474"/>
                      </a:lnTo>
                      <a:lnTo>
                        <a:pt x="1112" y="466"/>
                      </a:lnTo>
                      <a:lnTo>
                        <a:pt x="1103" y="464"/>
                      </a:lnTo>
                      <a:lnTo>
                        <a:pt x="1113" y="453"/>
                      </a:lnTo>
                      <a:lnTo>
                        <a:pt x="1096" y="460"/>
                      </a:lnTo>
                      <a:lnTo>
                        <a:pt x="1080" y="466"/>
                      </a:lnTo>
                      <a:lnTo>
                        <a:pt x="1065" y="471"/>
                      </a:lnTo>
                      <a:lnTo>
                        <a:pt x="1058" y="465"/>
                      </a:lnTo>
                      <a:lnTo>
                        <a:pt x="1041" y="469"/>
                      </a:lnTo>
                      <a:lnTo>
                        <a:pt x="1042" y="466"/>
                      </a:lnTo>
                      <a:lnTo>
                        <a:pt x="1057" y="457"/>
                      </a:lnTo>
                      <a:lnTo>
                        <a:pt x="1072" y="449"/>
                      </a:lnTo>
                      <a:lnTo>
                        <a:pt x="1091" y="442"/>
                      </a:lnTo>
                      <a:lnTo>
                        <a:pt x="1091" y="442"/>
                      </a:lnTo>
                      <a:lnTo>
                        <a:pt x="1091" y="442"/>
                      </a:lnTo>
                      <a:lnTo>
                        <a:pt x="1074" y="437"/>
                      </a:lnTo>
                      <a:lnTo>
                        <a:pt x="1060" y="440"/>
                      </a:lnTo>
                      <a:lnTo>
                        <a:pt x="1047" y="434"/>
                      </a:lnTo>
                      <a:lnTo>
                        <a:pt x="1032" y="430"/>
                      </a:lnTo>
                      <a:lnTo>
                        <a:pt x="1022" y="429"/>
                      </a:lnTo>
                      <a:lnTo>
                        <a:pt x="1018" y="426"/>
                      </a:lnTo>
                      <a:lnTo>
                        <a:pt x="1021" y="415"/>
                      </a:lnTo>
                      <a:lnTo>
                        <a:pt x="1021" y="415"/>
                      </a:lnTo>
                      <a:close/>
                      <a:moveTo>
                        <a:pt x="235" y="261"/>
                      </a:moveTo>
                      <a:lnTo>
                        <a:pt x="258" y="252"/>
                      </a:lnTo>
                      <a:lnTo>
                        <a:pt x="258" y="247"/>
                      </a:lnTo>
                      <a:lnTo>
                        <a:pt x="249" y="245"/>
                      </a:lnTo>
                      <a:lnTo>
                        <a:pt x="238" y="248"/>
                      </a:lnTo>
                      <a:lnTo>
                        <a:pt x="217" y="255"/>
                      </a:lnTo>
                      <a:lnTo>
                        <a:pt x="210" y="264"/>
                      </a:lnTo>
                      <a:lnTo>
                        <a:pt x="212" y="269"/>
                      </a:lnTo>
                      <a:lnTo>
                        <a:pt x="235" y="261"/>
                      </a:lnTo>
                      <a:close/>
                      <a:moveTo>
                        <a:pt x="109" y="208"/>
                      </a:moveTo>
                      <a:lnTo>
                        <a:pt x="116" y="200"/>
                      </a:lnTo>
                      <a:lnTo>
                        <a:pt x="107" y="199"/>
                      </a:lnTo>
                      <a:lnTo>
                        <a:pt x="88" y="202"/>
                      </a:lnTo>
                      <a:lnTo>
                        <a:pt x="91" y="207"/>
                      </a:lnTo>
                      <a:lnTo>
                        <a:pt x="96" y="211"/>
                      </a:lnTo>
                      <a:lnTo>
                        <a:pt x="109" y="208"/>
                      </a:lnTo>
                      <a:lnTo>
                        <a:pt x="109" y="208"/>
                      </a:lnTo>
                      <a:close/>
                      <a:moveTo>
                        <a:pt x="113" y="135"/>
                      </a:moveTo>
                      <a:lnTo>
                        <a:pt x="103" y="142"/>
                      </a:lnTo>
                      <a:lnTo>
                        <a:pt x="104" y="144"/>
                      </a:lnTo>
                      <a:lnTo>
                        <a:pt x="118" y="142"/>
                      </a:lnTo>
                      <a:lnTo>
                        <a:pt x="119" y="146"/>
                      </a:lnTo>
                      <a:lnTo>
                        <a:pt x="124" y="150"/>
                      </a:lnTo>
                      <a:lnTo>
                        <a:pt x="140" y="146"/>
                      </a:lnTo>
                      <a:lnTo>
                        <a:pt x="144" y="144"/>
                      </a:lnTo>
                      <a:lnTo>
                        <a:pt x="133" y="141"/>
                      </a:lnTo>
                      <a:lnTo>
                        <a:pt x="128" y="137"/>
                      </a:lnTo>
                      <a:lnTo>
                        <a:pt x="117" y="139"/>
                      </a:lnTo>
                      <a:lnTo>
                        <a:pt x="113" y="135"/>
                      </a:lnTo>
                      <a:lnTo>
                        <a:pt x="113" y="135"/>
                      </a:lnTo>
                      <a:close/>
                      <a:moveTo>
                        <a:pt x="521" y="4"/>
                      </a:moveTo>
                      <a:lnTo>
                        <a:pt x="506" y="0"/>
                      </a:lnTo>
                      <a:lnTo>
                        <a:pt x="473" y="9"/>
                      </a:lnTo>
                      <a:lnTo>
                        <a:pt x="463" y="8"/>
                      </a:lnTo>
                      <a:lnTo>
                        <a:pt x="427" y="16"/>
                      </a:lnTo>
                      <a:lnTo>
                        <a:pt x="411" y="18"/>
                      </a:lnTo>
                      <a:lnTo>
                        <a:pt x="386" y="26"/>
                      </a:lnTo>
                      <a:lnTo>
                        <a:pt x="370" y="34"/>
                      </a:lnTo>
                      <a:lnTo>
                        <a:pt x="342" y="42"/>
                      </a:lnTo>
                      <a:lnTo>
                        <a:pt x="317" y="43"/>
                      </a:lnTo>
                      <a:lnTo>
                        <a:pt x="296" y="52"/>
                      </a:lnTo>
                      <a:lnTo>
                        <a:pt x="307" y="58"/>
                      </a:lnTo>
                      <a:lnTo>
                        <a:pt x="309" y="66"/>
                      </a:lnTo>
                      <a:lnTo>
                        <a:pt x="307" y="74"/>
                      </a:lnTo>
                      <a:lnTo>
                        <a:pt x="314" y="81"/>
                      </a:lnTo>
                      <a:lnTo>
                        <a:pt x="310" y="92"/>
                      </a:lnTo>
                      <a:lnTo>
                        <a:pt x="280" y="93"/>
                      </a:lnTo>
                      <a:lnTo>
                        <a:pt x="294" y="84"/>
                      </a:lnTo>
                      <a:lnTo>
                        <a:pt x="283" y="84"/>
                      </a:lnTo>
                      <a:lnTo>
                        <a:pt x="240" y="93"/>
                      </a:lnTo>
                      <a:lnTo>
                        <a:pt x="211" y="100"/>
                      </a:lnTo>
                      <a:lnTo>
                        <a:pt x="214" y="111"/>
                      </a:lnTo>
                      <a:lnTo>
                        <a:pt x="210" y="118"/>
                      </a:lnTo>
                      <a:lnTo>
                        <a:pt x="224" y="123"/>
                      </a:lnTo>
                      <a:lnTo>
                        <a:pt x="247" y="121"/>
                      </a:lnTo>
                      <a:lnTo>
                        <a:pt x="253" y="125"/>
                      </a:lnTo>
                      <a:lnTo>
                        <a:pt x="262" y="121"/>
                      </a:lnTo>
                      <a:lnTo>
                        <a:pt x="282" y="117"/>
                      </a:lnTo>
                      <a:lnTo>
                        <a:pt x="291" y="117"/>
                      </a:lnTo>
                      <a:lnTo>
                        <a:pt x="272" y="124"/>
                      </a:lnTo>
                      <a:lnTo>
                        <a:pt x="275" y="127"/>
                      </a:lnTo>
                      <a:lnTo>
                        <a:pt x="267" y="135"/>
                      </a:lnTo>
                      <a:lnTo>
                        <a:pt x="249" y="141"/>
                      </a:lnTo>
                      <a:lnTo>
                        <a:pt x="241" y="139"/>
                      </a:lnTo>
                      <a:lnTo>
                        <a:pt x="218" y="148"/>
                      </a:lnTo>
                      <a:lnTo>
                        <a:pt x="212" y="145"/>
                      </a:lnTo>
                      <a:lnTo>
                        <a:pt x="199" y="147"/>
                      </a:lnTo>
                      <a:lnTo>
                        <a:pt x="182" y="157"/>
                      </a:lnTo>
                      <a:lnTo>
                        <a:pt x="157" y="167"/>
                      </a:lnTo>
                      <a:lnTo>
                        <a:pt x="138" y="178"/>
                      </a:lnTo>
                      <a:lnTo>
                        <a:pt x="139" y="186"/>
                      </a:lnTo>
                      <a:lnTo>
                        <a:pt x="126" y="196"/>
                      </a:lnTo>
                      <a:lnTo>
                        <a:pt x="130" y="201"/>
                      </a:lnTo>
                      <a:lnTo>
                        <a:pt x="132" y="210"/>
                      </a:lnTo>
                      <a:lnTo>
                        <a:pt x="156" y="206"/>
                      </a:lnTo>
                      <a:lnTo>
                        <a:pt x="157" y="213"/>
                      </a:lnTo>
                      <a:lnTo>
                        <a:pt x="146" y="220"/>
                      </a:lnTo>
                      <a:lnTo>
                        <a:pt x="134" y="231"/>
                      </a:lnTo>
                      <a:lnTo>
                        <a:pt x="143" y="231"/>
                      </a:lnTo>
                      <a:lnTo>
                        <a:pt x="167" y="224"/>
                      </a:lnTo>
                      <a:lnTo>
                        <a:pt x="162" y="233"/>
                      </a:lnTo>
                      <a:lnTo>
                        <a:pt x="174" y="226"/>
                      </a:lnTo>
                      <a:lnTo>
                        <a:pt x="172" y="236"/>
                      </a:lnTo>
                      <a:lnTo>
                        <a:pt x="188" y="229"/>
                      </a:lnTo>
                      <a:lnTo>
                        <a:pt x="189" y="233"/>
                      </a:lnTo>
                      <a:lnTo>
                        <a:pt x="213" y="227"/>
                      </a:lnTo>
                      <a:lnTo>
                        <a:pt x="192" y="238"/>
                      </a:lnTo>
                      <a:lnTo>
                        <a:pt x="174" y="253"/>
                      </a:lnTo>
                      <a:lnTo>
                        <a:pt x="155" y="260"/>
                      </a:lnTo>
                      <a:lnTo>
                        <a:pt x="148" y="263"/>
                      </a:lnTo>
                      <a:lnTo>
                        <a:pt x="114" y="275"/>
                      </a:lnTo>
                      <a:lnTo>
                        <a:pt x="98" y="283"/>
                      </a:lnTo>
                      <a:lnTo>
                        <a:pt x="77" y="285"/>
                      </a:lnTo>
                      <a:lnTo>
                        <a:pt x="49" y="296"/>
                      </a:lnTo>
                      <a:lnTo>
                        <a:pt x="28" y="302"/>
                      </a:lnTo>
                      <a:lnTo>
                        <a:pt x="1" y="311"/>
                      </a:lnTo>
                      <a:lnTo>
                        <a:pt x="0" y="314"/>
                      </a:lnTo>
                      <a:lnTo>
                        <a:pt x="32" y="309"/>
                      </a:lnTo>
                      <a:lnTo>
                        <a:pt x="52" y="302"/>
                      </a:lnTo>
                      <a:lnTo>
                        <a:pt x="75" y="296"/>
                      </a:lnTo>
                      <a:lnTo>
                        <a:pt x="94" y="290"/>
                      </a:lnTo>
                      <a:lnTo>
                        <a:pt x="103" y="292"/>
                      </a:lnTo>
                      <a:lnTo>
                        <a:pt x="130" y="283"/>
                      </a:lnTo>
                      <a:lnTo>
                        <a:pt x="145" y="274"/>
                      </a:lnTo>
                      <a:lnTo>
                        <a:pt x="179" y="264"/>
                      </a:lnTo>
                      <a:lnTo>
                        <a:pt x="192" y="256"/>
                      </a:lnTo>
                      <a:lnTo>
                        <a:pt x="213" y="250"/>
                      </a:lnTo>
                      <a:lnTo>
                        <a:pt x="238" y="241"/>
                      </a:lnTo>
                      <a:lnTo>
                        <a:pt x="267" y="228"/>
                      </a:lnTo>
                      <a:lnTo>
                        <a:pt x="267" y="218"/>
                      </a:lnTo>
                      <a:lnTo>
                        <a:pt x="303" y="205"/>
                      </a:lnTo>
                      <a:lnTo>
                        <a:pt x="327" y="192"/>
                      </a:lnTo>
                      <a:lnTo>
                        <a:pt x="357" y="182"/>
                      </a:lnTo>
                      <a:lnTo>
                        <a:pt x="356" y="186"/>
                      </a:lnTo>
                      <a:lnTo>
                        <a:pt x="334" y="192"/>
                      </a:lnTo>
                      <a:lnTo>
                        <a:pt x="307" y="211"/>
                      </a:lnTo>
                      <a:lnTo>
                        <a:pt x="296" y="222"/>
                      </a:lnTo>
                      <a:lnTo>
                        <a:pt x="317" y="218"/>
                      </a:lnTo>
                      <a:lnTo>
                        <a:pt x="337" y="212"/>
                      </a:lnTo>
                      <a:lnTo>
                        <a:pt x="358" y="208"/>
                      </a:lnTo>
                      <a:lnTo>
                        <a:pt x="368" y="207"/>
                      </a:lnTo>
                      <a:lnTo>
                        <a:pt x="379" y="193"/>
                      </a:lnTo>
                      <a:lnTo>
                        <a:pt x="400" y="189"/>
                      </a:lnTo>
                      <a:lnTo>
                        <a:pt x="408" y="197"/>
                      </a:lnTo>
                      <a:lnTo>
                        <a:pt x="428" y="206"/>
                      </a:lnTo>
                      <a:lnTo>
                        <a:pt x="450" y="205"/>
                      </a:lnTo>
                      <a:lnTo>
                        <a:pt x="468" y="211"/>
                      </a:lnTo>
                      <a:lnTo>
                        <a:pt x="479" y="215"/>
                      </a:lnTo>
                      <a:lnTo>
                        <a:pt x="490" y="235"/>
                      </a:lnTo>
                      <a:lnTo>
                        <a:pt x="502" y="240"/>
                      </a:lnTo>
                      <a:lnTo>
                        <a:pt x="525" y="241"/>
                      </a:lnTo>
                      <a:lnTo>
                        <a:pt x="538" y="242"/>
                      </a:lnTo>
                      <a:lnTo>
                        <a:pt x="530" y="260"/>
                      </a:lnTo>
                      <a:lnTo>
                        <a:pt x="535" y="276"/>
                      </a:lnTo>
                      <a:lnTo>
                        <a:pt x="524" y="293"/>
                      </a:lnTo>
                      <a:lnTo>
                        <a:pt x="532" y="299"/>
                      </a:lnTo>
                      <a:lnTo>
                        <a:pt x="534" y="307"/>
                      </a:lnTo>
                      <a:lnTo>
                        <a:pt x="534" y="307"/>
                      </a:lnTo>
                      <a:lnTo>
                        <a:pt x="551" y="297"/>
                      </a:lnTo>
                      <a:lnTo>
                        <a:pt x="561" y="285"/>
                      </a:lnTo>
                      <a:lnTo>
                        <a:pt x="546" y="272"/>
                      </a:lnTo>
                      <a:lnTo>
                        <a:pt x="551" y="250"/>
                      </a:lnTo>
                      <a:lnTo>
                        <a:pt x="554" y="236"/>
                      </a:lnTo>
                      <a:lnTo>
                        <a:pt x="549" y="228"/>
                      </a:lnTo>
                      <a:lnTo>
                        <a:pt x="547" y="220"/>
                      </a:lnTo>
                      <a:lnTo>
                        <a:pt x="548" y="210"/>
                      </a:lnTo>
                      <a:lnTo>
                        <a:pt x="527" y="216"/>
                      </a:lnTo>
                      <a:lnTo>
                        <a:pt x="502" y="227"/>
                      </a:lnTo>
                      <a:lnTo>
                        <a:pt x="502" y="214"/>
                      </a:lnTo>
                      <a:lnTo>
                        <a:pt x="500" y="206"/>
                      </a:lnTo>
                      <a:lnTo>
                        <a:pt x="491" y="201"/>
                      </a:lnTo>
                      <a:lnTo>
                        <a:pt x="477" y="200"/>
                      </a:lnTo>
                      <a:lnTo>
                        <a:pt x="593" y="94"/>
                      </a:lnTo>
                      <a:lnTo>
                        <a:pt x="672" y="29"/>
                      </a:lnTo>
                      <a:lnTo>
                        <a:pt x="672" y="29"/>
                      </a:lnTo>
                      <a:lnTo>
                        <a:pt x="672" y="29"/>
                      </a:lnTo>
                      <a:lnTo>
                        <a:pt x="661" y="26"/>
                      </a:lnTo>
                      <a:lnTo>
                        <a:pt x="647" y="21"/>
                      </a:lnTo>
                      <a:lnTo>
                        <a:pt x="626" y="24"/>
                      </a:lnTo>
                      <a:lnTo>
                        <a:pt x="619" y="21"/>
                      </a:lnTo>
                      <a:lnTo>
                        <a:pt x="596" y="20"/>
                      </a:lnTo>
                      <a:lnTo>
                        <a:pt x="576" y="15"/>
                      </a:lnTo>
                      <a:lnTo>
                        <a:pt x="560" y="16"/>
                      </a:lnTo>
                      <a:lnTo>
                        <a:pt x="544" y="13"/>
                      </a:lnTo>
                      <a:lnTo>
                        <a:pt x="550" y="9"/>
                      </a:lnTo>
                      <a:lnTo>
                        <a:pt x="530" y="8"/>
                      </a:lnTo>
                      <a:lnTo>
                        <a:pt x="519" y="11"/>
                      </a:lnTo>
                      <a:lnTo>
                        <a:pt x="521" y="4"/>
                      </a:lnTo>
                      <a:lnTo>
                        <a:pt x="521"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4" name="Google Shape;1114;p32"/>
                <p:cNvSpPr/>
                <p:nvPr/>
              </p:nvSpPr>
              <p:spPr>
                <a:xfrm>
                  <a:off x="3704614" y="3467940"/>
                  <a:ext cx="172963" cy="218387"/>
                </a:xfrm>
                <a:custGeom>
                  <a:avLst/>
                  <a:gdLst/>
                  <a:ahLst/>
                  <a:cxnLst/>
                  <a:rect l="l" t="t" r="r" b="b"/>
                  <a:pathLst>
                    <a:path w="99" h="125" extrusionOk="0">
                      <a:moveTo>
                        <a:pt x="91" y="120"/>
                      </a:moveTo>
                      <a:lnTo>
                        <a:pt x="92" y="118"/>
                      </a:lnTo>
                      <a:lnTo>
                        <a:pt x="91" y="118"/>
                      </a:lnTo>
                      <a:lnTo>
                        <a:pt x="89" y="120"/>
                      </a:lnTo>
                      <a:lnTo>
                        <a:pt x="87" y="121"/>
                      </a:lnTo>
                      <a:lnTo>
                        <a:pt x="86" y="121"/>
                      </a:lnTo>
                      <a:lnTo>
                        <a:pt x="84" y="120"/>
                      </a:lnTo>
                      <a:lnTo>
                        <a:pt x="82" y="120"/>
                      </a:lnTo>
                      <a:lnTo>
                        <a:pt x="81" y="122"/>
                      </a:lnTo>
                      <a:lnTo>
                        <a:pt x="79" y="122"/>
                      </a:lnTo>
                      <a:lnTo>
                        <a:pt x="79" y="122"/>
                      </a:lnTo>
                      <a:lnTo>
                        <a:pt x="79" y="123"/>
                      </a:lnTo>
                      <a:lnTo>
                        <a:pt x="79" y="124"/>
                      </a:lnTo>
                      <a:lnTo>
                        <a:pt x="79" y="124"/>
                      </a:lnTo>
                      <a:lnTo>
                        <a:pt x="79" y="125"/>
                      </a:lnTo>
                      <a:lnTo>
                        <a:pt x="84" y="125"/>
                      </a:lnTo>
                      <a:lnTo>
                        <a:pt x="88" y="124"/>
                      </a:lnTo>
                      <a:lnTo>
                        <a:pt x="91" y="122"/>
                      </a:lnTo>
                      <a:lnTo>
                        <a:pt x="91" y="120"/>
                      </a:lnTo>
                      <a:close/>
                      <a:moveTo>
                        <a:pt x="94" y="113"/>
                      </a:moveTo>
                      <a:lnTo>
                        <a:pt x="93" y="112"/>
                      </a:lnTo>
                      <a:lnTo>
                        <a:pt x="91" y="113"/>
                      </a:lnTo>
                      <a:lnTo>
                        <a:pt x="92" y="114"/>
                      </a:lnTo>
                      <a:lnTo>
                        <a:pt x="94" y="113"/>
                      </a:lnTo>
                      <a:lnTo>
                        <a:pt x="94" y="113"/>
                      </a:lnTo>
                      <a:close/>
                      <a:moveTo>
                        <a:pt x="94" y="94"/>
                      </a:moveTo>
                      <a:lnTo>
                        <a:pt x="93" y="94"/>
                      </a:lnTo>
                      <a:lnTo>
                        <a:pt x="92" y="95"/>
                      </a:lnTo>
                      <a:lnTo>
                        <a:pt x="93" y="96"/>
                      </a:lnTo>
                      <a:lnTo>
                        <a:pt x="95" y="95"/>
                      </a:lnTo>
                      <a:lnTo>
                        <a:pt x="97" y="96"/>
                      </a:lnTo>
                      <a:lnTo>
                        <a:pt x="98" y="97"/>
                      </a:lnTo>
                      <a:lnTo>
                        <a:pt x="99" y="96"/>
                      </a:lnTo>
                      <a:lnTo>
                        <a:pt x="99" y="96"/>
                      </a:lnTo>
                      <a:lnTo>
                        <a:pt x="98" y="95"/>
                      </a:lnTo>
                      <a:lnTo>
                        <a:pt x="96" y="95"/>
                      </a:lnTo>
                      <a:lnTo>
                        <a:pt x="95" y="95"/>
                      </a:lnTo>
                      <a:lnTo>
                        <a:pt x="94" y="94"/>
                      </a:lnTo>
                      <a:lnTo>
                        <a:pt x="94" y="94"/>
                      </a:lnTo>
                      <a:close/>
                      <a:moveTo>
                        <a:pt x="72" y="99"/>
                      </a:moveTo>
                      <a:lnTo>
                        <a:pt x="75" y="97"/>
                      </a:lnTo>
                      <a:lnTo>
                        <a:pt x="77" y="96"/>
                      </a:lnTo>
                      <a:lnTo>
                        <a:pt x="80" y="92"/>
                      </a:lnTo>
                      <a:lnTo>
                        <a:pt x="79" y="89"/>
                      </a:lnTo>
                      <a:lnTo>
                        <a:pt x="80" y="88"/>
                      </a:lnTo>
                      <a:lnTo>
                        <a:pt x="78" y="88"/>
                      </a:lnTo>
                      <a:lnTo>
                        <a:pt x="78" y="89"/>
                      </a:lnTo>
                      <a:lnTo>
                        <a:pt x="77" y="90"/>
                      </a:lnTo>
                      <a:lnTo>
                        <a:pt x="78" y="91"/>
                      </a:lnTo>
                      <a:lnTo>
                        <a:pt x="78" y="92"/>
                      </a:lnTo>
                      <a:lnTo>
                        <a:pt x="78" y="93"/>
                      </a:lnTo>
                      <a:lnTo>
                        <a:pt x="77" y="94"/>
                      </a:lnTo>
                      <a:lnTo>
                        <a:pt x="76" y="94"/>
                      </a:lnTo>
                      <a:lnTo>
                        <a:pt x="76" y="95"/>
                      </a:lnTo>
                      <a:lnTo>
                        <a:pt x="74" y="96"/>
                      </a:lnTo>
                      <a:lnTo>
                        <a:pt x="72" y="98"/>
                      </a:lnTo>
                      <a:lnTo>
                        <a:pt x="71" y="99"/>
                      </a:lnTo>
                      <a:lnTo>
                        <a:pt x="72" y="99"/>
                      </a:lnTo>
                      <a:lnTo>
                        <a:pt x="72" y="99"/>
                      </a:lnTo>
                      <a:close/>
                      <a:moveTo>
                        <a:pt x="76" y="88"/>
                      </a:moveTo>
                      <a:lnTo>
                        <a:pt x="74" y="87"/>
                      </a:lnTo>
                      <a:lnTo>
                        <a:pt x="74" y="86"/>
                      </a:lnTo>
                      <a:lnTo>
                        <a:pt x="72" y="86"/>
                      </a:lnTo>
                      <a:lnTo>
                        <a:pt x="72" y="87"/>
                      </a:lnTo>
                      <a:lnTo>
                        <a:pt x="72" y="87"/>
                      </a:lnTo>
                      <a:lnTo>
                        <a:pt x="72" y="88"/>
                      </a:lnTo>
                      <a:lnTo>
                        <a:pt x="73" y="88"/>
                      </a:lnTo>
                      <a:lnTo>
                        <a:pt x="76" y="89"/>
                      </a:lnTo>
                      <a:lnTo>
                        <a:pt x="77" y="88"/>
                      </a:lnTo>
                      <a:lnTo>
                        <a:pt x="76" y="88"/>
                      </a:lnTo>
                      <a:close/>
                      <a:moveTo>
                        <a:pt x="63" y="85"/>
                      </a:moveTo>
                      <a:lnTo>
                        <a:pt x="63" y="82"/>
                      </a:lnTo>
                      <a:lnTo>
                        <a:pt x="62" y="81"/>
                      </a:lnTo>
                      <a:lnTo>
                        <a:pt x="60" y="79"/>
                      </a:lnTo>
                      <a:lnTo>
                        <a:pt x="59" y="75"/>
                      </a:lnTo>
                      <a:lnTo>
                        <a:pt x="58" y="73"/>
                      </a:lnTo>
                      <a:lnTo>
                        <a:pt x="58" y="71"/>
                      </a:lnTo>
                      <a:lnTo>
                        <a:pt x="56" y="69"/>
                      </a:lnTo>
                      <a:lnTo>
                        <a:pt x="56" y="70"/>
                      </a:lnTo>
                      <a:lnTo>
                        <a:pt x="57" y="71"/>
                      </a:lnTo>
                      <a:lnTo>
                        <a:pt x="57" y="73"/>
                      </a:lnTo>
                      <a:lnTo>
                        <a:pt x="58" y="75"/>
                      </a:lnTo>
                      <a:lnTo>
                        <a:pt x="59" y="77"/>
                      </a:lnTo>
                      <a:lnTo>
                        <a:pt x="58" y="78"/>
                      </a:lnTo>
                      <a:lnTo>
                        <a:pt x="57" y="78"/>
                      </a:lnTo>
                      <a:lnTo>
                        <a:pt x="57" y="79"/>
                      </a:lnTo>
                      <a:lnTo>
                        <a:pt x="58" y="80"/>
                      </a:lnTo>
                      <a:lnTo>
                        <a:pt x="61" y="81"/>
                      </a:lnTo>
                      <a:lnTo>
                        <a:pt x="63" y="85"/>
                      </a:lnTo>
                      <a:lnTo>
                        <a:pt x="63" y="85"/>
                      </a:lnTo>
                      <a:lnTo>
                        <a:pt x="63" y="85"/>
                      </a:lnTo>
                      <a:close/>
                      <a:moveTo>
                        <a:pt x="50" y="73"/>
                      </a:moveTo>
                      <a:lnTo>
                        <a:pt x="48" y="72"/>
                      </a:lnTo>
                      <a:lnTo>
                        <a:pt x="47" y="71"/>
                      </a:lnTo>
                      <a:lnTo>
                        <a:pt x="45" y="69"/>
                      </a:lnTo>
                      <a:lnTo>
                        <a:pt x="44" y="69"/>
                      </a:lnTo>
                      <a:lnTo>
                        <a:pt x="43" y="70"/>
                      </a:lnTo>
                      <a:lnTo>
                        <a:pt x="45" y="70"/>
                      </a:lnTo>
                      <a:lnTo>
                        <a:pt x="48" y="73"/>
                      </a:lnTo>
                      <a:lnTo>
                        <a:pt x="49" y="73"/>
                      </a:lnTo>
                      <a:lnTo>
                        <a:pt x="50" y="73"/>
                      </a:lnTo>
                      <a:lnTo>
                        <a:pt x="50" y="73"/>
                      </a:lnTo>
                      <a:close/>
                      <a:moveTo>
                        <a:pt x="73" y="60"/>
                      </a:moveTo>
                      <a:lnTo>
                        <a:pt x="73" y="59"/>
                      </a:lnTo>
                      <a:lnTo>
                        <a:pt x="73" y="59"/>
                      </a:lnTo>
                      <a:lnTo>
                        <a:pt x="72" y="59"/>
                      </a:lnTo>
                      <a:lnTo>
                        <a:pt x="71" y="62"/>
                      </a:lnTo>
                      <a:lnTo>
                        <a:pt x="72" y="62"/>
                      </a:lnTo>
                      <a:lnTo>
                        <a:pt x="73" y="60"/>
                      </a:lnTo>
                      <a:lnTo>
                        <a:pt x="73" y="60"/>
                      </a:lnTo>
                      <a:close/>
                      <a:moveTo>
                        <a:pt x="16" y="56"/>
                      </a:moveTo>
                      <a:lnTo>
                        <a:pt x="15" y="55"/>
                      </a:lnTo>
                      <a:lnTo>
                        <a:pt x="14" y="56"/>
                      </a:lnTo>
                      <a:lnTo>
                        <a:pt x="13" y="56"/>
                      </a:lnTo>
                      <a:lnTo>
                        <a:pt x="12" y="56"/>
                      </a:lnTo>
                      <a:lnTo>
                        <a:pt x="11" y="56"/>
                      </a:lnTo>
                      <a:lnTo>
                        <a:pt x="10" y="57"/>
                      </a:lnTo>
                      <a:lnTo>
                        <a:pt x="11" y="60"/>
                      </a:lnTo>
                      <a:lnTo>
                        <a:pt x="12" y="61"/>
                      </a:lnTo>
                      <a:lnTo>
                        <a:pt x="12" y="64"/>
                      </a:lnTo>
                      <a:lnTo>
                        <a:pt x="13" y="64"/>
                      </a:lnTo>
                      <a:lnTo>
                        <a:pt x="13" y="66"/>
                      </a:lnTo>
                      <a:lnTo>
                        <a:pt x="16" y="67"/>
                      </a:lnTo>
                      <a:lnTo>
                        <a:pt x="17" y="64"/>
                      </a:lnTo>
                      <a:lnTo>
                        <a:pt x="17" y="63"/>
                      </a:lnTo>
                      <a:lnTo>
                        <a:pt x="17" y="63"/>
                      </a:lnTo>
                      <a:lnTo>
                        <a:pt x="17" y="62"/>
                      </a:lnTo>
                      <a:lnTo>
                        <a:pt x="17" y="62"/>
                      </a:lnTo>
                      <a:lnTo>
                        <a:pt x="17" y="59"/>
                      </a:lnTo>
                      <a:lnTo>
                        <a:pt x="16" y="57"/>
                      </a:lnTo>
                      <a:lnTo>
                        <a:pt x="15" y="59"/>
                      </a:lnTo>
                      <a:lnTo>
                        <a:pt x="14" y="58"/>
                      </a:lnTo>
                      <a:lnTo>
                        <a:pt x="16" y="57"/>
                      </a:lnTo>
                      <a:lnTo>
                        <a:pt x="16" y="56"/>
                      </a:lnTo>
                      <a:lnTo>
                        <a:pt x="16" y="56"/>
                      </a:lnTo>
                      <a:close/>
                      <a:moveTo>
                        <a:pt x="58" y="57"/>
                      </a:moveTo>
                      <a:lnTo>
                        <a:pt x="55" y="53"/>
                      </a:lnTo>
                      <a:lnTo>
                        <a:pt x="55" y="52"/>
                      </a:lnTo>
                      <a:lnTo>
                        <a:pt x="53" y="47"/>
                      </a:lnTo>
                      <a:lnTo>
                        <a:pt x="52" y="47"/>
                      </a:lnTo>
                      <a:lnTo>
                        <a:pt x="52" y="47"/>
                      </a:lnTo>
                      <a:lnTo>
                        <a:pt x="52" y="48"/>
                      </a:lnTo>
                      <a:lnTo>
                        <a:pt x="53" y="49"/>
                      </a:lnTo>
                      <a:lnTo>
                        <a:pt x="53" y="51"/>
                      </a:lnTo>
                      <a:lnTo>
                        <a:pt x="54" y="51"/>
                      </a:lnTo>
                      <a:lnTo>
                        <a:pt x="55" y="55"/>
                      </a:lnTo>
                      <a:lnTo>
                        <a:pt x="56" y="56"/>
                      </a:lnTo>
                      <a:lnTo>
                        <a:pt x="56" y="57"/>
                      </a:lnTo>
                      <a:lnTo>
                        <a:pt x="55" y="58"/>
                      </a:lnTo>
                      <a:lnTo>
                        <a:pt x="54" y="59"/>
                      </a:lnTo>
                      <a:lnTo>
                        <a:pt x="55" y="59"/>
                      </a:lnTo>
                      <a:lnTo>
                        <a:pt x="57" y="58"/>
                      </a:lnTo>
                      <a:lnTo>
                        <a:pt x="58" y="58"/>
                      </a:lnTo>
                      <a:lnTo>
                        <a:pt x="58" y="57"/>
                      </a:lnTo>
                      <a:lnTo>
                        <a:pt x="58" y="57"/>
                      </a:lnTo>
                      <a:close/>
                      <a:moveTo>
                        <a:pt x="24" y="40"/>
                      </a:moveTo>
                      <a:lnTo>
                        <a:pt x="25" y="40"/>
                      </a:lnTo>
                      <a:lnTo>
                        <a:pt x="25" y="40"/>
                      </a:lnTo>
                      <a:lnTo>
                        <a:pt x="24" y="39"/>
                      </a:lnTo>
                      <a:lnTo>
                        <a:pt x="22" y="39"/>
                      </a:lnTo>
                      <a:lnTo>
                        <a:pt x="21" y="39"/>
                      </a:lnTo>
                      <a:lnTo>
                        <a:pt x="20" y="40"/>
                      </a:lnTo>
                      <a:lnTo>
                        <a:pt x="20" y="40"/>
                      </a:lnTo>
                      <a:lnTo>
                        <a:pt x="22" y="41"/>
                      </a:lnTo>
                      <a:lnTo>
                        <a:pt x="24" y="40"/>
                      </a:lnTo>
                      <a:lnTo>
                        <a:pt x="24" y="40"/>
                      </a:lnTo>
                      <a:close/>
                      <a:moveTo>
                        <a:pt x="16" y="47"/>
                      </a:moveTo>
                      <a:lnTo>
                        <a:pt x="14" y="45"/>
                      </a:lnTo>
                      <a:lnTo>
                        <a:pt x="13" y="42"/>
                      </a:lnTo>
                      <a:lnTo>
                        <a:pt x="13" y="41"/>
                      </a:lnTo>
                      <a:lnTo>
                        <a:pt x="13" y="39"/>
                      </a:lnTo>
                      <a:lnTo>
                        <a:pt x="12" y="38"/>
                      </a:lnTo>
                      <a:lnTo>
                        <a:pt x="10" y="37"/>
                      </a:lnTo>
                      <a:lnTo>
                        <a:pt x="9" y="37"/>
                      </a:lnTo>
                      <a:lnTo>
                        <a:pt x="9" y="40"/>
                      </a:lnTo>
                      <a:lnTo>
                        <a:pt x="9" y="42"/>
                      </a:lnTo>
                      <a:lnTo>
                        <a:pt x="6" y="46"/>
                      </a:lnTo>
                      <a:lnTo>
                        <a:pt x="6" y="47"/>
                      </a:lnTo>
                      <a:lnTo>
                        <a:pt x="6" y="47"/>
                      </a:lnTo>
                      <a:lnTo>
                        <a:pt x="7" y="48"/>
                      </a:lnTo>
                      <a:lnTo>
                        <a:pt x="5" y="49"/>
                      </a:lnTo>
                      <a:lnTo>
                        <a:pt x="5" y="48"/>
                      </a:lnTo>
                      <a:lnTo>
                        <a:pt x="3" y="49"/>
                      </a:lnTo>
                      <a:lnTo>
                        <a:pt x="4" y="50"/>
                      </a:lnTo>
                      <a:lnTo>
                        <a:pt x="6" y="51"/>
                      </a:lnTo>
                      <a:lnTo>
                        <a:pt x="7" y="52"/>
                      </a:lnTo>
                      <a:lnTo>
                        <a:pt x="8" y="51"/>
                      </a:lnTo>
                      <a:lnTo>
                        <a:pt x="8" y="53"/>
                      </a:lnTo>
                      <a:lnTo>
                        <a:pt x="9" y="54"/>
                      </a:lnTo>
                      <a:lnTo>
                        <a:pt x="9" y="55"/>
                      </a:lnTo>
                      <a:lnTo>
                        <a:pt x="10" y="54"/>
                      </a:lnTo>
                      <a:lnTo>
                        <a:pt x="12" y="54"/>
                      </a:lnTo>
                      <a:lnTo>
                        <a:pt x="13" y="53"/>
                      </a:lnTo>
                      <a:lnTo>
                        <a:pt x="15" y="52"/>
                      </a:lnTo>
                      <a:lnTo>
                        <a:pt x="15" y="51"/>
                      </a:lnTo>
                      <a:lnTo>
                        <a:pt x="16" y="49"/>
                      </a:lnTo>
                      <a:lnTo>
                        <a:pt x="16" y="47"/>
                      </a:lnTo>
                      <a:lnTo>
                        <a:pt x="16" y="47"/>
                      </a:lnTo>
                      <a:close/>
                      <a:moveTo>
                        <a:pt x="38" y="31"/>
                      </a:moveTo>
                      <a:lnTo>
                        <a:pt x="37" y="29"/>
                      </a:lnTo>
                      <a:lnTo>
                        <a:pt x="36" y="29"/>
                      </a:lnTo>
                      <a:lnTo>
                        <a:pt x="36" y="31"/>
                      </a:lnTo>
                      <a:lnTo>
                        <a:pt x="35" y="32"/>
                      </a:lnTo>
                      <a:lnTo>
                        <a:pt x="37" y="32"/>
                      </a:lnTo>
                      <a:lnTo>
                        <a:pt x="38" y="32"/>
                      </a:lnTo>
                      <a:lnTo>
                        <a:pt x="40" y="34"/>
                      </a:lnTo>
                      <a:lnTo>
                        <a:pt x="42" y="34"/>
                      </a:lnTo>
                      <a:lnTo>
                        <a:pt x="43" y="36"/>
                      </a:lnTo>
                      <a:lnTo>
                        <a:pt x="45" y="38"/>
                      </a:lnTo>
                      <a:lnTo>
                        <a:pt x="45" y="40"/>
                      </a:lnTo>
                      <a:lnTo>
                        <a:pt x="44" y="42"/>
                      </a:lnTo>
                      <a:lnTo>
                        <a:pt x="44" y="44"/>
                      </a:lnTo>
                      <a:lnTo>
                        <a:pt x="42" y="45"/>
                      </a:lnTo>
                      <a:lnTo>
                        <a:pt x="42" y="45"/>
                      </a:lnTo>
                      <a:lnTo>
                        <a:pt x="43" y="46"/>
                      </a:lnTo>
                      <a:lnTo>
                        <a:pt x="43" y="47"/>
                      </a:lnTo>
                      <a:lnTo>
                        <a:pt x="44" y="48"/>
                      </a:lnTo>
                      <a:lnTo>
                        <a:pt x="44" y="46"/>
                      </a:lnTo>
                      <a:lnTo>
                        <a:pt x="45" y="43"/>
                      </a:lnTo>
                      <a:lnTo>
                        <a:pt x="46" y="39"/>
                      </a:lnTo>
                      <a:lnTo>
                        <a:pt x="46" y="38"/>
                      </a:lnTo>
                      <a:lnTo>
                        <a:pt x="45" y="37"/>
                      </a:lnTo>
                      <a:lnTo>
                        <a:pt x="43" y="34"/>
                      </a:lnTo>
                      <a:lnTo>
                        <a:pt x="40" y="33"/>
                      </a:lnTo>
                      <a:lnTo>
                        <a:pt x="38" y="31"/>
                      </a:lnTo>
                      <a:lnTo>
                        <a:pt x="38" y="31"/>
                      </a:lnTo>
                      <a:close/>
                      <a:moveTo>
                        <a:pt x="9" y="5"/>
                      </a:moveTo>
                      <a:lnTo>
                        <a:pt x="7" y="3"/>
                      </a:lnTo>
                      <a:lnTo>
                        <a:pt x="7" y="5"/>
                      </a:lnTo>
                      <a:lnTo>
                        <a:pt x="7" y="5"/>
                      </a:lnTo>
                      <a:lnTo>
                        <a:pt x="6" y="6"/>
                      </a:lnTo>
                      <a:lnTo>
                        <a:pt x="5" y="7"/>
                      </a:lnTo>
                      <a:lnTo>
                        <a:pt x="3" y="8"/>
                      </a:lnTo>
                      <a:lnTo>
                        <a:pt x="1" y="6"/>
                      </a:lnTo>
                      <a:lnTo>
                        <a:pt x="0" y="5"/>
                      </a:lnTo>
                      <a:lnTo>
                        <a:pt x="3" y="9"/>
                      </a:lnTo>
                      <a:lnTo>
                        <a:pt x="4" y="9"/>
                      </a:lnTo>
                      <a:lnTo>
                        <a:pt x="5" y="9"/>
                      </a:lnTo>
                      <a:lnTo>
                        <a:pt x="8" y="8"/>
                      </a:lnTo>
                      <a:lnTo>
                        <a:pt x="13" y="7"/>
                      </a:lnTo>
                      <a:lnTo>
                        <a:pt x="19" y="6"/>
                      </a:lnTo>
                      <a:lnTo>
                        <a:pt x="19" y="5"/>
                      </a:lnTo>
                      <a:lnTo>
                        <a:pt x="19" y="4"/>
                      </a:lnTo>
                      <a:lnTo>
                        <a:pt x="16" y="5"/>
                      </a:lnTo>
                      <a:lnTo>
                        <a:pt x="13" y="5"/>
                      </a:lnTo>
                      <a:lnTo>
                        <a:pt x="12" y="5"/>
                      </a:lnTo>
                      <a:lnTo>
                        <a:pt x="11" y="5"/>
                      </a:lnTo>
                      <a:lnTo>
                        <a:pt x="9" y="5"/>
                      </a:lnTo>
                      <a:close/>
                      <a:moveTo>
                        <a:pt x="29" y="22"/>
                      </a:moveTo>
                      <a:lnTo>
                        <a:pt x="29" y="21"/>
                      </a:lnTo>
                      <a:lnTo>
                        <a:pt x="31" y="15"/>
                      </a:lnTo>
                      <a:lnTo>
                        <a:pt x="33" y="13"/>
                      </a:lnTo>
                      <a:lnTo>
                        <a:pt x="34" y="9"/>
                      </a:lnTo>
                      <a:lnTo>
                        <a:pt x="32" y="7"/>
                      </a:lnTo>
                      <a:lnTo>
                        <a:pt x="31" y="7"/>
                      </a:lnTo>
                      <a:lnTo>
                        <a:pt x="30" y="6"/>
                      </a:lnTo>
                      <a:lnTo>
                        <a:pt x="31" y="5"/>
                      </a:lnTo>
                      <a:lnTo>
                        <a:pt x="30" y="5"/>
                      </a:lnTo>
                      <a:lnTo>
                        <a:pt x="29" y="4"/>
                      </a:lnTo>
                      <a:lnTo>
                        <a:pt x="28" y="2"/>
                      </a:lnTo>
                      <a:lnTo>
                        <a:pt x="27" y="1"/>
                      </a:lnTo>
                      <a:lnTo>
                        <a:pt x="24" y="1"/>
                      </a:lnTo>
                      <a:lnTo>
                        <a:pt x="22" y="1"/>
                      </a:lnTo>
                      <a:lnTo>
                        <a:pt x="21" y="0"/>
                      </a:lnTo>
                      <a:lnTo>
                        <a:pt x="19" y="1"/>
                      </a:lnTo>
                      <a:lnTo>
                        <a:pt x="22" y="1"/>
                      </a:lnTo>
                      <a:lnTo>
                        <a:pt x="27" y="2"/>
                      </a:lnTo>
                      <a:lnTo>
                        <a:pt x="29" y="7"/>
                      </a:lnTo>
                      <a:lnTo>
                        <a:pt x="31" y="8"/>
                      </a:lnTo>
                      <a:lnTo>
                        <a:pt x="31" y="10"/>
                      </a:lnTo>
                      <a:lnTo>
                        <a:pt x="30" y="11"/>
                      </a:lnTo>
                      <a:lnTo>
                        <a:pt x="30" y="12"/>
                      </a:lnTo>
                      <a:lnTo>
                        <a:pt x="29" y="14"/>
                      </a:lnTo>
                      <a:lnTo>
                        <a:pt x="29" y="16"/>
                      </a:lnTo>
                      <a:lnTo>
                        <a:pt x="28" y="18"/>
                      </a:lnTo>
                      <a:lnTo>
                        <a:pt x="26" y="19"/>
                      </a:lnTo>
                      <a:lnTo>
                        <a:pt x="27" y="20"/>
                      </a:lnTo>
                      <a:lnTo>
                        <a:pt x="28" y="22"/>
                      </a:lnTo>
                      <a:lnTo>
                        <a:pt x="29" y="22"/>
                      </a:lnTo>
                      <a:lnTo>
                        <a:pt x="29" y="2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5" name="Google Shape;1115;p32"/>
                <p:cNvSpPr/>
                <p:nvPr/>
              </p:nvSpPr>
              <p:spPr>
                <a:xfrm>
                  <a:off x="4178075" y="3272266"/>
                  <a:ext cx="6988" cy="3494"/>
                </a:xfrm>
                <a:custGeom>
                  <a:avLst/>
                  <a:gdLst/>
                  <a:ahLst/>
                  <a:cxnLst/>
                  <a:rect l="l" t="t" r="r" b="b"/>
                  <a:pathLst>
                    <a:path w="4" h="2" extrusionOk="0">
                      <a:moveTo>
                        <a:pt x="2" y="2"/>
                      </a:moveTo>
                      <a:lnTo>
                        <a:pt x="4" y="0"/>
                      </a:lnTo>
                      <a:lnTo>
                        <a:pt x="4" y="0"/>
                      </a:lnTo>
                      <a:lnTo>
                        <a:pt x="2" y="1"/>
                      </a:lnTo>
                      <a:lnTo>
                        <a:pt x="0" y="2"/>
                      </a:lnTo>
                      <a:lnTo>
                        <a:pt x="0" y="2"/>
                      </a:lnTo>
                      <a:lnTo>
                        <a:pt x="0" y="2"/>
                      </a:lnTo>
                      <a:lnTo>
                        <a:pt x="2"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16" name="Google Shape;1116;p32"/>
              <p:cNvGrpSpPr/>
              <p:nvPr/>
            </p:nvGrpSpPr>
            <p:grpSpPr>
              <a:xfrm>
                <a:off x="6367181" y="3597225"/>
                <a:ext cx="927707" cy="1961984"/>
                <a:chOff x="6367181" y="3597225"/>
                <a:chExt cx="927707" cy="1961984"/>
              </a:xfrm>
            </p:grpSpPr>
            <p:sp>
              <p:nvSpPr>
                <p:cNvPr id="1117" name="Google Shape;1117;p32"/>
                <p:cNvSpPr/>
                <p:nvPr/>
              </p:nvSpPr>
              <p:spPr>
                <a:xfrm>
                  <a:off x="6527914" y="4608791"/>
                  <a:ext cx="398337" cy="489186"/>
                </a:xfrm>
                <a:custGeom>
                  <a:avLst/>
                  <a:gdLst/>
                  <a:ahLst/>
                  <a:cxnLst/>
                  <a:rect l="l" t="t" r="r" b="b"/>
                  <a:pathLst>
                    <a:path w="228" h="280" extrusionOk="0">
                      <a:moveTo>
                        <a:pt x="88" y="30"/>
                      </a:moveTo>
                      <a:lnTo>
                        <a:pt x="34" y="29"/>
                      </a:lnTo>
                      <a:lnTo>
                        <a:pt x="28" y="32"/>
                      </a:lnTo>
                      <a:lnTo>
                        <a:pt x="23" y="31"/>
                      </a:lnTo>
                      <a:lnTo>
                        <a:pt x="15" y="34"/>
                      </a:lnTo>
                      <a:lnTo>
                        <a:pt x="13" y="38"/>
                      </a:lnTo>
                      <a:lnTo>
                        <a:pt x="23" y="51"/>
                      </a:lnTo>
                      <a:lnTo>
                        <a:pt x="26" y="65"/>
                      </a:lnTo>
                      <a:lnTo>
                        <a:pt x="31" y="85"/>
                      </a:lnTo>
                      <a:lnTo>
                        <a:pt x="26" y="94"/>
                      </a:lnTo>
                      <a:lnTo>
                        <a:pt x="25" y="98"/>
                      </a:lnTo>
                      <a:lnTo>
                        <a:pt x="29" y="110"/>
                      </a:lnTo>
                      <a:lnTo>
                        <a:pt x="34" y="123"/>
                      </a:lnTo>
                      <a:lnTo>
                        <a:pt x="39" y="130"/>
                      </a:lnTo>
                      <a:lnTo>
                        <a:pt x="40" y="142"/>
                      </a:lnTo>
                      <a:lnTo>
                        <a:pt x="38" y="158"/>
                      </a:lnTo>
                      <a:lnTo>
                        <a:pt x="32" y="167"/>
                      </a:lnTo>
                      <a:lnTo>
                        <a:pt x="21" y="181"/>
                      </a:lnTo>
                      <a:lnTo>
                        <a:pt x="17" y="189"/>
                      </a:lnTo>
                      <a:lnTo>
                        <a:pt x="11" y="208"/>
                      </a:lnTo>
                      <a:lnTo>
                        <a:pt x="10" y="217"/>
                      </a:lnTo>
                      <a:lnTo>
                        <a:pt x="3" y="236"/>
                      </a:lnTo>
                      <a:lnTo>
                        <a:pt x="0" y="254"/>
                      </a:lnTo>
                      <a:lnTo>
                        <a:pt x="2" y="267"/>
                      </a:lnTo>
                      <a:lnTo>
                        <a:pt x="11" y="263"/>
                      </a:lnTo>
                      <a:lnTo>
                        <a:pt x="22" y="260"/>
                      </a:lnTo>
                      <a:lnTo>
                        <a:pt x="33" y="260"/>
                      </a:lnTo>
                      <a:lnTo>
                        <a:pt x="44" y="270"/>
                      </a:lnTo>
                      <a:lnTo>
                        <a:pt x="47" y="268"/>
                      </a:lnTo>
                      <a:lnTo>
                        <a:pt x="120" y="267"/>
                      </a:lnTo>
                      <a:lnTo>
                        <a:pt x="132" y="277"/>
                      </a:lnTo>
                      <a:lnTo>
                        <a:pt x="176" y="280"/>
                      </a:lnTo>
                      <a:lnTo>
                        <a:pt x="210" y="272"/>
                      </a:lnTo>
                      <a:lnTo>
                        <a:pt x="198" y="259"/>
                      </a:lnTo>
                      <a:lnTo>
                        <a:pt x="186" y="242"/>
                      </a:lnTo>
                      <a:lnTo>
                        <a:pt x="189" y="175"/>
                      </a:lnTo>
                      <a:lnTo>
                        <a:pt x="227" y="176"/>
                      </a:lnTo>
                      <a:lnTo>
                        <a:pt x="225" y="169"/>
                      </a:lnTo>
                      <a:lnTo>
                        <a:pt x="228" y="161"/>
                      </a:lnTo>
                      <a:lnTo>
                        <a:pt x="225" y="151"/>
                      </a:lnTo>
                      <a:lnTo>
                        <a:pt x="228" y="141"/>
                      </a:lnTo>
                      <a:lnTo>
                        <a:pt x="226" y="135"/>
                      </a:lnTo>
                      <a:lnTo>
                        <a:pt x="217" y="133"/>
                      </a:lnTo>
                      <a:lnTo>
                        <a:pt x="206" y="137"/>
                      </a:lnTo>
                      <a:lnTo>
                        <a:pt x="198" y="136"/>
                      </a:lnTo>
                      <a:lnTo>
                        <a:pt x="194" y="138"/>
                      </a:lnTo>
                      <a:lnTo>
                        <a:pt x="195" y="113"/>
                      </a:lnTo>
                      <a:lnTo>
                        <a:pt x="189" y="105"/>
                      </a:lnTo>
                      <a:lnTo>
                        <a:pt x="188" y="92"/>
                      </a:lnTo>
                      <a:lnTo>
                        <a:pt x="191" y="80"/>
                      </a:lnTo>
                      <a:lnTo>
                        <a:pt x="187" y="72"/>
                      </a:lnTo>
                      <a:lnTo>
                        <a:pt x="187" y="59"/>
                      </a:lnTo>
                      <a:lnTo>
                        <a:pt x="165" y="59"/>
                      </a:lnTo>
                      <a:lnTo>
                        <a:pt x="167" y="52"/>
                      </a:lnTo>
                      <a:lnTo>
                        <a:pt x="157" y="52"/>
                      </a:lnTo>
                      <a:lnTo>
                        <a:pt x="156" y="55"/>
                      </a:lnTo>
                      <a:lnTo>
                        <a:pt x="145" y="56"/>
                      </a:lnTo>
                      <a:lnTo>
                        <a:pt x="140" y="68"/>
                      </a:lnTo>
                      <a:lnTo>
                        <a:pt x="137" y="74"/>
                      </a:lnTo>
                      <a:lnTo>
                        <a:pt x="127" y="71"/>
                      </a:lnTo>
                      <a:lnTo>
                        <a:pt x="121" y="74"/>
                      </a:lnTo>
                      <a:lnTo>
                        <a:pt x="109" y="75"/>
                      </a:lnTo>
                      <a:lnTo>
                        <a:pt x="102" y="64"/>
                      </a:lnTo>
                      <a:lnTo>
                        <a:pt x="98" y="57"/>
                      </a:lnTo>
                      <a:lnTo>
                        <a:pt x="93" y="45"/>
                      </a:lnTo>
                      <a:lnTo>
                        <a:pt x="88" y="30"/>
                      </a:lnTo>
                      <a:lnTo>
                        <a:pt x="88" y="30"/>
                      </a:lnTo>
                      <a:close/>
                      <a:moveTo>
                        <a:pt x="17" y="26"/>
                      </a:moveTo>
                      <a:lnTo>
                        <a:pt x="18" y="17"/>
                      </a:lnTo>
                      <a:lnTo>
                        <a:pt x="21" y="11"/>
                      </a:lnTo>
                      <a:lnTo>
                        <a:pt x="27" y="7"/>
                      </a:lnTo>
                      <a:lnTo>
                        <a:pt x="21" y="0"/>
                      </a:lnTo>
                      <a:lnTo>
                        <a:pt x="15" y="3"/>
                      </a:lnTo>
                      <a:lnTo>
                        <a:pt x="8" y="12"/>
                      </a:lnTo>
                      <a:lnTo>
                        <a:pt x="12" y="28"/>
                      </a:lnTo>
                      <a:lnTo>
                        <a:pt x="17" y="26"/>
                      </a:lnTo>
                      <a:lnTo>
                        <a:pt x="17" y="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8" name="Google Shape;1118;p32"/>
                <p:cNvSpPr/>
                <p:nvPr/>
              </p:nvSpPr>
              <p:spPr>
                <a:xfrm>
                  <a:off x="6622257" y="4042733"/>
                  <a:ext cx="414061" cy="321465"/>
                </a:xfrm>
                <a:custGeom>
                  <a:avLst/>
                  <a:gdLst/>
                  <a:ahLst/>
                  <a:cxnLst/>
                  <a:rect l="l" t="t" r="r" b="b"/>
                  <a:pathLst>
                    <a:path w="237" h="184" extrusionOk="0">
                      <a:moveTo>
                        <a:pt x="172" y="52"/>
                      </a:moveTo>
                      <a:lnTo>
                        <a:pt x="171" y="51"/>
                      </a:lnTo>
                      <a:lnTo>
                        <a:pt x="164" y="45"/>
                      </a:lnTo>
                      <a:lnTo>
                        <a:pt x="163" y="39"/>
                      </a:lnTo>
                      <a:lnTo>
                        <a:pt x="166" y="30"/>
                      </a:lnTo>
                      <a:lnTo>
                        <a:pt x="166" y="22"/>
                      </a:lnTo>
                      <a:lnTo>
                        <a:pt x="155" y="9"/>
                      </a:lnTo>
                      <a:lnTo>
                        <a:pt x="153" y="0"/>
                      </a:lnTo>
                      <a:lnTo>
                        <a:pt x="141" y="3"/>
                      </a:lnTo>
                      <a:lnTo>
                        <a:pt x="132" y="12"/>
                      </a:lnTo>
                      <a:lnTo>
                        <a:pt x="119" y="35"/>
                      </a:lnTo>
                      <a:lnTo>
                        <a:pt x="102" y="44"/>
                      </a:lnTo>
                      <a:lnTo>
                        <a:pt x="84" y="43"/>
                      </a:lnTo>
                      <a:lnTo>
                        <a:pt x="79" y="45"/>
                      </a:lnTo>
                      <a:lnTo>
                        <a:pt x="81" y="52"/>
                      </a:lnTo>
                      <a:lnTo>
                        <a:pt x="72" y="59"/>
                      </a:lnTo>
                      <a:lnTo>
                        <a:pt x="64" y="68"/>
                      </a:lnTo>
                      <a:lnTo>
                        <a:pt x="41" y="75"/>
                      </a:lnTo>
                      <a:lnTo>
                        <a:pt x="36" y="71"/>
                      </a:lnTo>
                      <a:lnTo>
                        <a:pt x="33" y="70"/>
                      </a:lnTo>
                      <a:lnTo>
                        <a:pt x="30" y="76"/>
                      </a:lnTo>
                      <a:lnTo>
                        <a:pt x="15" y="77"/>
                      </a:lnTo>
                      <a:lnTo>
                        <a:pt x="6" y="98"/>
                      </a:lnTo>
                      <a:lnTo>
                        <a:pt x="2" y="102"/>
                      </a:lnTo>
                      <a:lnTo>
                        <a:pt x="0" y="118"/>
                      </a:lnTo>
                      <a:lnTo>
                        <a:pt x="2" y="127"/>
                      </a:lnTo>
                      <a:lnTo>
                        <a:pt x="1" y="133"/>
                      </a:lnTo>
                      <a:lnTo>
                        <a:pt x="9" y="144"/>
                      </a:lnTo>
                      <a:lnTo>
                        <a:pt x="11" y="151"/>
                      </a:lnTo>
                      <a:lnTo>
                        <a:pt x="18" y="162"/>
                      </a:lnTo>
                      <a:lnTo>
                        <a:pt x="26" y="169"/>
                      </a:lnTo>
                      <a:lnTo>
                        <a:pt x="27" y="178"/>
                      </a:lnTo>
                      <a:lnTo>
                        <a:pt x="29" y="184"/>
                      </a:lnTo>
                      <a:lnTo>
                        <a:pt x="39" y="165"/>
                      </a:lnTo>
                      <a:lnTo>
                        <a:pt x="50" y="154"/>
                      </a:lnTo>
                      <a:lnTo>
                        <a:pt x="62" y="158"/>
                      </a:lnTo>
                      <a:lnTo>
                        <a:pt x="74" y="159"/>
                      </a:lnTo>
                      <a:lnTo>
                        <a:pt x="75" y="144"/>
                      </a:lnTo>
                      <a:lnTo>
                        <a:pt x="82" y="134"/>
                      </a:lnTo>
                      <a:lnTo>
                        <a:pt x="92" y="127"/>
                      </a:lnTo>
                      <a:lnTo>
                        <a:pt x="107" y="134"/>
                      </a:lnTo>
                      <a:lnTo>
                        <a:pt x="119" y="142"/>
                      </a:lnTo>
                      <a:lnTo>
                        <a:pt x="132" y="144"/>
                      </a:lnTo>
                      <a:lnTo>
                        <a:pt x="146" y="147"/>
                      </a:lnTo>
                      <a:lnTo>
                        <a:pt x="151" y="135"/>
                      </a:lnTo>
                      <a:lnTo>
                        <a:pt x="154" y="134"/>
                      </a:lnTo>
                      <a:lnTo>
                        <a:pt x="162" y="135"/>
                      </a:lnTo>
                      <a:lnTo>
                        <a:pt x="183" y="125"/>
                      </a:lnTo>
                      <a:lnTo>
                        <a:pt x="190" y="130"/>
                      </a:lnTo>
                      <a:lnTo>
                        <a:pt x="196" y="129"/>
                      </a:lnTo>
                      <a:lnTo>
                        <a:pt x="199" y="124"/>
                      </a:lnTo>
                      <a:lnTo>
                        <a:pt x="205" y="122"/>
                      </a:lnTo>
                      <a:lnTo>
                        <a:pt x="219" y="124"/>
                      </a:lnTo>
                      <a:lnTo>
                        <a:pt x="231" y="125"/>
                      </a:lnTo>
                      <a:lnTo>
                        <a:pt x="237" y="123"/>
                      </a:lnTo>
                      <a:lnTo>
                        <a:pt x="234" y="116"/>
                      </a:lnTo>
                      <a:lnTo>
                        <a:pt x="220" y="108"/>
                      </a:lnTo>
                      <a:lnTo>
                        <a:pt x="215" y="95"/>
                      </a:lnTo>
                      <a:lnTo>
                        <a:pt x="208" y="86"/>
                      </a:lnTo>
                      <a:lnTo>
                        <a:pt x="195" y="75"/>
                      </a:lnTo>
                      <a:lnTo>
                        <a:pt x="195" y="69"/>
                      </a:lnTo>
                      <a:lnTo>
                        <a:pt x="185" y="60"/>
                      </a:lnTo>
                      <a:lnTo>
                        <a:pt x="172" y="52"/>
                      </a:lnTo>
                      <a:lnTo>
                        <a:pt x="172" y="5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9" name="Google Shape;1119;p32"/>
                <p:cNvSpPr/>
                <p:nvPr/>
              </p:nvSpPr>
              <p:spPr>
                <a:xfrm>
                  <a:off x="6431823" y="3979838"/>
                  <a:ext cx="241099" cy="403579"/>
                </a:xfrm>
                <a:custGeom>
                  <a:avLst/>
                  <a:gdLst/>
                  <a:ahLst/>
                  <a:cxnLst/>
                  <a:rect l="l" t="t" r="r" b="b"/>
                  <a:pathLst>
                    <a:path w="138" h="231" extrusionOk="0">
                      <a:moveTo>
                        <a:pt x="117" y="41"/>
                      </a:moveTo>
                      <a:lnTo>
                        <a:pt x="117" y="27"/>
                      </a:lnTo>
                      <a:lnTo>
                        <a:pt x="116" y="13"/>
                      </a:lnTo>
                      <a:lnTo>
                        <a:pt x="108" y="0"/>
                      </a:lnTo>
                      <a:lnTo>
                        <a:pt x="103" y="1"/>
                      </a:lnTo>
                      <a:lnTo>
                        <a:pt x="102" y="8"/>
                      </a:lnTo>
                      <a:lnTo>
                        <a:pt x="110" y="16"/>
                      </a:lnTo>
                      <a:lnTo>
                        <a:pt x="108" y="20"/>
                      </a:lnTo>
                      <a:lnTo>
                        <a:pt x="107" y="27"/>
                      </a:lnTo>
                      <a:lnTo>
                        <a:pt x="92" y="43"/>
                      </a:lnTo>
                      <a:lnTo>
                        <a:pt x="87" y="56"/>
                      </a:lnTo>
                      <a:lnTo>
                        <a:pt x="85" y="67"/>
                      </a:lnTo>
                      <a:lnTo>
                        <a:pt x="81" y="72"/>
                      </a:lnTo>
                      <a:lnTo>
                        <a:pt x="78" y="86"/>
                      </a:lnTo>
                      <a:lnTo>
                        <a:pt x="68" y="95"/>
                      </a:lnTo>
                      <a:lnTo>
                        <a:pt x="65" y="105"/>
                      </a:lnTo>
                      <a:lnTo>
                        <a:pt x="61" y="114"/>
                      </a:lnTo>
                      <a:lnTo>
                        <a:pt x="59" y="122"/>
                      </a:lnTo>
                      <a:lnTo>
                        <a:pt x="47" y="129"/>
                      </a:lnTo>
                      <a:lnTo>
                        <a:pt x="36" y="121"/>
                      </a:lnTo>
                      <a:lnTo>
                        <a:pt x="30" y="121"/>
                      </a:lnTo>
                      <a:lnTo>
                        <a:pt x="19" y="133"/>
                      </a:lnTo>
                      <a:lnTo>
                        <a:pt x="13" y="134"/>
                      </a:lnTo>
                      <a:lnTo>
                        <a:pt x="5" y="154"/>
                      </a:lnTo>
                      <a:lnTo>
                        <a:pt x="0" y="168"/>
                      </a:lnTo>
                      <a:lnTo>
                        <a:pt x="0" y="174"/>
                      </a:lnTo>
                      <a:lnTo>
                        <a:pt x="5" y="177"/>
                      </a:lnTo>
                      <a:lnTo>
                        <a:pt x="8" y="186"/>
                      </a:lnTo>
                      <a:lnTo>
                        <a:pt x="17" y="190"/>
                      </a:lnTo>
                      <a:lnTo>
                        <a:pt x="24" y="204"/>
                      </a:lnTo>
                      <a:lnTo>
                        <a:pt x="21" y="220"/>
                      </a:lnTo>
                      <a:lnTo>
                        <a:pt x="51" y="220"/>
                      </a:lnTo>
                      <a:lnTo>
                        <a:pt x="60" y="219"/>
                      </a:lnTo>
                      <a:lnTo>
                        <a:pt x="71" y="222"/>
                      </a:lnTo>
                      <a:lnTo>
                        <a:pt x="82" y="219"/>
                      </a:lnTo>
                      <a:lnTo>
                        <a:pt x="84" y="220"/>
                      </a:lnTo>
                      <a:lnTo>
                        <a:pt x="107" y="221"/>
                      </a:lnTo>
                      <a:lnTo>
                        <a:pt x="122" y="227"/>
                      </a:lnTo>
                      <a:lnTo>
                        <a:pt x="137" y="231"/>
                      </a:lnTo>
                      <a:lnTo>
                        <a:pt x="138" y="220"/>
                      </a:lnTo>
                      <a:lnTo>
                        <a:pt x="136" y="214"/>
                      </a:lnTo>
                      <a:lnTo>
                        <a:pt x="135" y="205"/>
                      </a:lnTo>
                      <a:lnTo>
                        <a:pt x="127" y="198"/>
                      </a:lnTo>
                      <a:lnTo>
                        <a:pt x="120" y="187"/>
                      </a:lnTo>
                      <a:lnTo>
                        <a:pt x="118" y="180"/>
                      </a:lnTo>
                      <a:lnTo>
                        <a:pt x="110" y="169"/>
                      </a:lnTo>
                      <a:lnTo>
                        <a:pt x="111" y="163"/>
                      </a:lnTo>
                      <a:lnTo>
                        <a:pt x="109" y="154"/>
                      </a:lnTo>
                      <a:lnTo>
                        <a:pt x="111" y="138"/>
                      </a:lnTo>
                      <a:lnTo>
                        <a:pt x="115" y="134"/>
                      </a:lnTo>
                      <a:lnTo>
                        <a:pt x="124" y="113"/>
                      </a:lnTo>
                      <a:lnTo>
                        <a:pt x="127" y="108"/>
                      </a:lnTo>
                      <a:lnTo>
                        <a:pt x="121" y="93"/>
                      </a:lnTo>
                      <a:lnTo>
                        <a:pt x="118" y="85"/>
                      </a:lnTo>
                      <a:lnTo>
                        <a:pt x="110" y="81"/>
                      </a:lnTo>
                      <a:lnTo>
                        <a:pt x="99" y="69"/>
                      </a:lnTo>
                      <a:lnTo>
                        <a:pt x="103" y="59"/>
                      </a:lnTo>
                      <a:lnTo>
                        <a:pt x="112" y="61"/>
                      </a:lnTo>
                      <a:lnTo>
                        <a:pt x="117" y="60"/>
                      </a:lnTo>
                      <a:lnTo>
                        <a:pt x="127" y="60"/>
                      </a:lnTo>
                      <a:lnTo>
                        <a:pt x="117" y="41"/>
                      </a:lnTo>
                      <a:lnTo>
                        <a:pt x="117" y="4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0" name="Google Shape;1120;p32"/>
                <p:cNvSpPr/>
                <p:nvPr/>
              </p:nvSpPr>
              <p:spPr>
                <a:xfrm>
                  <a:off x="6548879" y="4255878"/>
                  <a:ext cx="609735" cy="672631"/>
                </a:xfrm>
                <a:custGeom>
                  <a:avLst/>
                  <a:gdLst/>
                  <a:ahLst/>
                  <a:cxnLst/>
                  <a:rect l="l" t="t" r="r" b="b"/>
                  <a:pathLst>
                    <a:path w="349" h="385" extrusionOk="0">
                      <a:moveTo>
                        <a:pt x="261" y="2"/>
                      </a:moveTo>
                      <a:lnTo>
                        <a:pt x="247" y="0"/>
                      </a:lnTo>
                      <a:lnTo>
                        <a:pt x="241" y="2"/>
                      </a:lnTo>
                      <a:lnTo>
                        <a:pt x="238" y="7"/>
                      </a:lnTo>
                      <a:lnTo>
                        <a:pt x="232" y="8"/>
                      </a:lnTo>
                      <a:lnTo>
                        <a:pt x="225" y="3"/>
                      </a:lnTo>
                      <a:lnTo>
                        <a:pt x="204" y="13"/>
                      </a:lnTo>
                      <a:lnTo>
                        <a:pt x="196" y="12"/>
                      </a:lnTo>
                      <a:lnTo>
                        <a:pt x="193" y="13"/>
                      </a:lnTo>
                      <a:lnTo>
                        <a:pt x="188" y="25"/>
                      </a:lnTo>
                      <a:lnTo>
                        <a:pt x="174" y="22"/>
                      </a:lnTo>
                      <a:lnTo>
                        <a:pt x="161" y="20"/>
                      </a:lnTo>
                      <a:lnTo>
                        <a:pt x="149" y="12"/>
                      </a:lnTo>
                      <a:lnTo>
                        <a:pt x="134" y="5"/>
                      </a:lnTo>
                      <a:lnTo>
                        <a:pt x="124" y="12"/>
                      </a:lnTo>
                      <a:lnTo>
                        <a:pt x="117" y="22"/>
                      </a:lnTo>
                      <a:lnTo>
                        <a:pt x="116" y="37"/>
                      </a:lnTo>
                      <a:lnTo>
                        <a:pt x="115" y="49"/>
                      </a:lnTo>
                      <a:lnTo>
                        <a:pt x="109" y="60"/>
                      </a:lnTo>
                      <a:lnTo>
                        <a:pt x="106" y="73"/>
                      </a:lnTo>
                      <a:lnTo>
                        <a:pt x="104" y="92"/>
                      </a:lnTo>
                      <a:lnTo>
                        <a:pt x="105" y="103"/>
                      </a:lnTo>
                      <a:lnTo>
                        <a:pt x="102" y="110"/>
                      </a:lnTo>
                      <a:lnTo>
                        <a:pt x="101" y="118"/>
                      </a:lnTo>
                      <a:lnTo>
                        <a:pt x="99" y="125"/>
                      </a:lnTo>
                      <a:lnTo>
                        <a:pt x="87" y="135"/>
                      </a:lnTo>
                      <a:lnTo>
                        <a:pt x="78" y="146"/>
                      </a:lnTo>
                      <a:lnTo>
                        <a:pt x="70" y="166"/>
                      </a:lnTo>
                      <a:lnTo>
                        <a:pt x="71" y="183"/>
                      </a:lnTo>
                      <a:lnTo>
                        <a:pt x="66" y="190"/>
                      </a:lnTo>
                      <a:lnTo>
                        <a:pt x="56" y="200"/>
                      </a:lnTo>
                      <a:lnTo>
                        <a:pt x="45" y="213"/>
                      </a:lnTo>
                      <a:lnTo>
                        <a:pt x="38" y="209"/>
                      </a:lnTo>
                      <a:lnTo>
                        <a:pt x="36" y="203"/>
                      </a:lnTo>
                      <a:lnTo>
                        <a:pt x="26" y="203"/>
                      </a:lnTo>
                      <a:lnTo>
                        <a:pt x="20" y="211"/>
                      </a:lnTo>
                      <a:lnTo>
                        <a:pt x="15" y="209"/>
                      </a:lnTo>
                      <a:lnTo>
                        <a:pt x="9" y="213"/>
                      </a:lnTo>
                      <a:lnTo>
                        <a:pt x="6" y="219"/>
                      </a:lnTo>
                      <a:lnTo>
                        <a:pt x="5" y="228"/>
                      </a:lnTo>
                      <a:lnTo>
                        <a:pt x="0" y="230"/>
                      </a:lnTo>
                      <a:lnTo>
                        <a:pt x="3" y="236"/>
                      </a:lnTo>
                      <a:lnTo>
                        <a:pt x="11" y="233"/>
                      </a:lnTo>
                      <a:lnTo>
                        <a:pt x="16" y="234"/>
                      </a:lnTo>
                      <a:lnTo>
                        <a:pt x="22" y="231"/>
                      </a:lnTo>
                      <a:lnTo>
                        <a:pt x="76" y="232"/>
                      </a:lnTo>
                      <a:lnTo>
                        <a:pt x="81" y="247"/>
                      </a:lnTo>
                      <a:lnTo>
                        <a:pt x="86" y="259"/>
                      </a:lnTo>
                      <a:lnTo>
                        <a:pt x="90" y="266"/>
                      </a:lnTo>
                      <a:lnTo>
                        <a:pt x="97" y="277"/>
                      </a:lnTo>
                      <a:lnTo>
                        <a:pt x="109" y="276"/>
                      </a:lnTo>
                      <a:lnTo>
                        <a:pt x="115" y="273"/>
                      </a:lnTo>
                      <a:lnTo>
                        <a:pt x="125" y="276"/>
                      </a:lnTo>
                      <a:lnTo>
                        <a:pt x="128" y="270"/>
                      </a:lnTo>
                      <a:lnTo>
                        <a:pt x="133" y="258"/>
                      </a:lnTo>
                      <a:lnTo>
                        <a:pt x="144" y="257"/>
                      </a:lnTo>
                      <a:lnTo>
                        <a:pt x="145" y="254"/>
                      </a:lnTo>
                      <a:lnTo>
                        <a:pt x="155" y="254"/>
                      </a:lnTo>
                      <a:lnTo>
                        <a:pt x="153" y="261"/>
                      </a:lnTo>
                      <a:lnTo>
                        <a:pt x="175" y="261"/>
                      </a:lnTo>
                      <a:lnTo>
                        <a:pt x="175" y="274"/>
                      </a:lnTo>
                      <a:lnTo>
                        <a:pt x="179" y="282"/>
                      </a:lnTo>
                      <a:lnTo>
                        <a:pt x="176" y="294"/>
                      </a:lnTo>
                      <a:lnTo>
                        <a:pt x="177" y="307"/>
                      </a:lnTo>
                      <a:lnTo>
                        <a:pt x="183" y="315"/>
                      </a:lnTo>
                      <a:lnTo>
                        <a:pt x="182" y="340"/>
                      </a:lnTo>
                      <a:lnTo>
                        <a:pt x="186" y="338"/>
                      </a:lnTo>
                      <a:lnTo>
                        <a:pt x="194" y="339"/>
                      </a:lnTo>
                      <a:lnTo>
                        <a:pt x="205" y="335"/>
                      </a:lnTo>
                      <a:lnTo>
                        <a:pt x="214" y="337"/>
                      </a:lnTo>
                      <a:lnTo>
                        <a:pt x="220" y="337"/>
                      </a:lnTo>
                      <a:lnTo>
                        <a:pt x="221" y="343"/>
                      </a:lnTo>
                      <a:lnTo>
                        <a:pt x="230" y="343"/>
                      </a:lnTo>
                      <a:lnTo>
                        <a:pt x="241" y="345"/>
                      </a:lnTo>
                      <a:lnTo>
                        <a:pt x="247" y="354"/>
                      </a:lnTo>
                      <a:lnTo>
                        <a:pt x="262" y="357"/>
                      </a:lnTo>
                      <a:lnTo>
                        <a:pt x="273" y="351"/>
                      </a:lnTo>
                      <a:lnTo>
                        <a:pt x="277" y="362"/>
                      </a:lnTo>
                      <a:lnTo>
                        <a:pt x="291" y="365"/>
                      </a:lnTo>
                      <a:lnTo>
                        <a:pt x="297" y="374"/>
                      </a:lnTo>
                      <a:lnTo>
                        <a:pt x="304" y="385"/>
                      </a:lnTo>
                      <a:lnTo>
                        <a:pt x="318" y="385"/>
                      </a:lnTo>
                      <a:lnTo>
                        <a:pt x="317" y="363"/>
                      </a:lnTo>
                      <a:lnTo>
                        <a:pt x="312" y="366"/>
                      </a:lnTo>
                      <a:lnTo>
                        <a:pt x="300" y="358"/>
                      </a:lnTo>
                      <a:lnTo>
                        <a:pt x="295" y="354"/>
                      </a:lnTo>
                      <a:lnTo>
                        <a:pt x="298" y="334"/>
                      </a:lnTo>
                      <a:lnTo>
                        <a:pt x="301" y="309"/>
                      </a:lnTo>
                      <a:lnTo>
                        <a:pt x="298" y="300"/>
                      </a:lnTo>
                      <a:lnTo>
                        <a:pt x="303" y="287"/>
                      </a:lnTo>
                      <a:lnTo>
                        <a:pt x="308" y="284"/>
                      </a:lnTo>
                      <a:lnTo>
                        <a:pt x="333" y="281"/>
                      </a:lnTo>
                      <a:lnTo>
                        <a:pt x="336" y="282"/>
                      </a:lnTo>
                      <a:lnTo>
                        <a:pt x="336" y="278"/>
                      </a:lnTo>
                      <a:lnTo>
                        <a:pt x="332" y="273"/>
                      </a:lnTo>
                      <a:lnTo>
                        <a:pt x="329" y="261"/>
                      </a:lnTo>
                      <a:lnTo>
                        <a:pt x="318" y="250"/>
                      </a:lnTo>
                      <a:lnTo>
                        <a:pt x="312" y="235"/>
                      </a:lnTo>
                      <a:lnTo>
                        <a:pt x="315" y="226"/>
                      </a:lnTo>
                      <a:lnTo>
                        <a:pt x="311" y="214"/>
                      </a:lnTo>
                      <a:lnTo>
                        <a:pt x="314" y="181"/>
                      </a:lnTo>
                      <a:lnTo>
                        <a:pt x="314" y="182"/>
                      </a:lnTo>
                      <a:lnTo>
                        <a:pt x="314" y="178"/>
                      </a:lnTo>
                      <a:lnTo>
                        <a:pt x="310" y="168"/>
                      </a:lnTo>
                      <a:lnTo>
                        <a:pt x="312" y="157"/>
                      </a:lnTo>
                      <a:lnTo>
                        <a:pt x="314" y="156"/>
                      </a:lnTo>
                      <a:lnTo>
                        <a:pt x="315" y="143"/>
                      </a:lnTo>
                      <a:lnTo>
                        <a:pt x="320" y="137"/>
                      </a:lnTo>
                      <a:lnTo>
                        <a:pt x="320" y="122"/>
                      </a:lnTo>
                      <a:lnTo>
                        <a:pt x="325" y="114"/>
                      </a:lnTo>
                      <a:lnTo>
                        <a:pt x="326" y="97"/>
                      </a:lnTo>
                      <a:lnTo>
                        <a:pt x="330" y="87"/>
                      </a:lnTo>
                      <a:lnTo>
                        <a:pt x="336" y="76"/>
                      </a:lnTo>
                      <a:lnTo>
                        <a:pt x="344" y="71"/>
                      </a:lnTo>
                      <a:lnTo>
                        <a:pt x="349" y="63"/>
                      </a:lnTo>
                      <a:lnTo>
                        <a:pt x="342" y="61"/>
                      </a:lnTo>
                      <a:lnTo>
                        <a:pt x="343" y="37"/>
                      </a:lnTo>
                      <a:lnTo>
                        <a:pt x="343" y="37"/>
                      </a:lnTo>
                      <a:lnTo>
                        <a:pt x="327" y="23"/>
                      </a:lnTo>
                      <a:lnTo>
                        <a:pt x="322" y="14"/>
                      </a:lnTo>
                      <a:lnTo>
                        <a:pt x="312" y="18"/>
                      </a:lnTo>
                      <a:lnTo>
                        <a:pt x="303" y="17"/>
                      </a:lnTo>
                      <a:lnTo>
                        <a:pt x="299" y="20"/>
                      </a:lnTo>
                      <a:lnTo>
                        <a:pt x="290" y="18"/>
                      </a:lnTo>
                      <a:lnTo>
                        <a:pt x="279" y="1"/>
                      </a:lnTo>
                      <a:lnTo>
                        <a:pt x="273" y="3"/>
                      </a:lnTo>
                      <a:lnTo>
                        <a:pt x="261" y="2"/>
                      </a:lnTo>
                      <a:lnTo>
                        <a:pt x="261"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1" name="Google Shape;1121;p32"/>
                <p:cNvSpPr/>
                <p:nvPr/>
              </p:nvSpPr>
              <p:spPr>
                <a:xfrm>
                  <a:off x="6515684" y="4311785"/>
                  <a:ext cx="235858" cy="317971"/>
                </a:xfrm>
                <a:custGeom>
                  <a:avLst/>
                  <a:gdLst/>
                  <a:ahLst/>
                  <a:cxnLst/>
                  <a:rect l="l" t="t" r="r" b="b"/>
                  <a:pathLst>
                    <a:path w="135" h="182" extrusionOk="0">
                      <a:moveTo>
                        <a:pt x="135" y="5"/>
                      </a:moveTo>
                      <a:lnTo>
                        <a:pt x="123" y="4"/>
                      </a:lnTo>
                      <a:lnTo>
                        <a:pt x="111" y="0"/>
                      </a:lnTo>
                      <a:lnTo>
                        <a:pt x="100" y="11"/>
                      </a:lnTo>
                      <a:lnTo>
                        <a:pt x="90" y="30"/>
                      </a:lnTo>
                      <a:lnTo>
                        <a:pt x="89" y="41"/>
                      </a:lnTo>
                      <a:lnTo>
                        <a:pt x="74" y="37"/>
                      </a:lnTo>
                      <a:lnTo>
                        <a:pt x="59" y="31"/>
                      </a:lnTo>
                      <a:lnTo>
                        <a:pt x="36" y="30"/>
                      </a:lnTo>
                      <a:lnTo>
                        <a:pt x="35" y="39"/>
                      </a:lnTo>
                      <a:lnTo>
                        <a:pt x="40" y="50"/>
                      </a:lnTo>
                      <a:lnTo>
                        <a:pt x="54" y="48"/>
                      </a:lnTo>
                      <a:lnTo>
                        <a:pt x="58" y="53"/>
                      </a:lnTo>
                      <a:lnTo>
                        <a:pt x="50" y="77"/>
                      </a:lnTo>
                      <a:lnTo>
                        <a:pt x="59" y="89"/>
                      </a:lnTo>
                      <a:lnTo>
                        <a:pt x="61" y="105"/>
                      </a:lnTo>
                      <a:lnTo>
                        <a:pt x="58" y="119"/>
                      </a:lnTo>
                      <a:lnTo>
                        <a:pt x="53" y="129"/>
                      </a:lnTo>
                      <a:lnTo>
                        <a:pt x="37" y="128"/>
                      </a:lnTo>
                      <a:lnTo>
                        <a:pt x="27" y="118"/>
                      </a:lnTo>
                      <a:lnTo>
                        <a:pt x="26" y="127"/>
                      </a:lnTo>
                      <a:lnTo>
                        <a:pt x="13" y="130"/>
                      </a:lnTo>
                      <a:lnTo>
                        <a:pt x="7" y="135"/>
                      </a:lnTo>
                      <a:lnTo>
                        <a:pt x="14" y="149"/>
                      </a:lnTo>
                      <a:lnTo>
                        <a:pt x="0" y="160"/>
                      </a:lnTo>
                      <a:lnTo>
                        <a:pt x="15" y="182"/>
                      </a:lnTo>
                      <a:lnTo>
                        <a:pt x="22" y="173"/>
                      </a:lnTo>
                      <a:lnTo>
                        <a:pt x="28" y="170"/>
                      </a:lnTo>
                      <a:lnTo>
                        <a:pt x="34" y="177"/>
                      </a:lnTo>
                      <a:lnTo>
                        <a:pt x="39" y="179"/>
                      </a:lnTo>
                      <a:lnTo>
                        <a:pt x="45" y="171"/>
                      </a:lnTo>
                      <a:lnTo>
                        <a:pt x="55" y="171"/>
                      </a:lnTo>
                      <a:lnTo>
                        <a:pt x="57" y="177"/>
                      </a:lnTo>
                      <a:lnTo>
                        <a:pt x="64" y="181"/>
                      </a:lnTo>
                      <a:lnTo>
                        <a:pt x="75" y="168"/>
                      </a:lnTo>
                      <a:lnTo>
                        <a:pt x="85" y="158"/>
                      </a:lnTo>
                      <a:lnTo>
                        <a:pt x="90" y="151"/>
                      </a:lnTo>
                      <a:lnTo>
                        <a:pt x="89" y="134"/>
                      </a:lnTo>
                      <a:lnTo>
                        <a:pt x="97" y="114"/>
                      </a:lnTo>
                      <a:lnTo>
                        <a:pt x="106" y="103"/>
                      </a:lnTo>
                      <a:lnTo>
                        <a:pt x="118" y="93"/>
                      </a:lnTo>
                      <a:lnTo>
                        <a:pt x="120" y="86"/>
                      </a:lnTo>
                      <a:lnTo>
                        <a:pt x="121" y="78"/>
                      </a:lnTo>
                      <a:lnTo>
                        <a:pt x="124" y="71"/>
                      </a:lnTo>
                      <a:lnTo>
                        <a:pt x="123" y="60"/>
                      </a:lnTo>
                      <a:lnTo>
                        <a:pt x="125" y="41"/>
                      </a:lnTo>
                      <a:lnTo>
                        <a:pt x="128" y="28"/>
                      </a:lnTo>
                      <a:lnTo>
                        <a:pt x="134" y="17"/>
                      </a:lnTo>
                      <a:lnTo>
                        <a:pt x="135" y="5"/>
                      </a:lnTo>
                      <a:lnTo>
                        <a:pt x="135"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2" name="Google Shape;1122;p32"/>
                <p:cNvSpPr/>
                <p:nvPr/>
              </p:nvSpPr>
              <p:spPr>
                <a:xfrm>
                  <a:off x="6442306" y="4362451"/>
                  <a:ext cx="179951" cy="228870"/>
                </a:xfrm>
                <a:custGeom>
                  <a:avLst/>
                  <a:gdLst/>
                  <a:ahLst/>
                  <a:cxnLst/>
                  <a:rect l="l" t="t" r="r" b="b"/>
                  <a:pathLst>
                    <a:path w="103" h="131" extrusionOk="0">
                      <a:moveTo>
                        <a:pt x="78" y="1"/>
                      </a:moveTo>
                      <a:lnTo>
                        <a:pt x="76" y="0"/>
                      </a:lnTo>
                      <a:lnTo>
                        <a:pt x="65" y="3"/>
                      </a:lnTo>
                      <a:lnTo>
                        <a:pt x="54" y="0"/>
                      </a:lnTo>
                      <a:lnTo>
                        <a:pt x="45" y="1"/>
                      </a:lnTo>
                      <a:lnTo>
                        <a:pt x="45" y="26"/>
                      </a:lnTo>
                      <a:lnTo>
                        <a:pt x="19" y="26"/>
                      </a:lnTo>
                      <a:lnTo>
                        <a:pt x="12" y="27"/>
                      </a:lnTo>
                      <a:lnTo>
                        <a:pt x="9" y="43"/>
                      </a:lnTo>
                      <a:lnTo>
                        <a:pt x="4" y="58"/>
                      </a:lnTo>
                      <a:lnTo>
                        <a:pt x="0" y="64"/>
                      </a:lnTo>
                      <a:lnTo>
                        <a:pt x="0" y="72"/>
                      </a:lnTo>
                      <a:lnTo>
                        <a:pt x="11" y="93"/>
                      </a:lnTo>
                      <a:lnTo>
                        <a:pt x="23" y="110"/>
                      </a:lnTo>
                      <a:lnTo>
                        <a:pt x="42" y="131"/>
                      </a:lnTo>
                      <a:lnTo>
                        <a:pt x="56" y="120"/>
                      </a:lnTo>
                      <a:lnTo>
                        <a:pt x="49" y="106"/>
                      </a:lnTo>
                      <a:lnTo>
                        <a:pt x="55" y="101"/>
                      </a:lnTo>
                      <a:lnTo>
                        <a:pt x="68" y="98"/>
                      </a:lnTo>
                      <a:lnTo>
                        <a:pt x="69" y="89"/>
                      </a:lnTo>
                      <a:lnTo>
                        <a:pt x="79" y="99"/>
                      </a:lnTo>
                      <a:lnTo>
                        <a:pt x="95" y="100"/>
                      </a:lnTo>
                      <a:lnTo>
                        <a:pt x="100" y="90"/>
                      </a:lnTo>
                      <a:lnTo>
                        <a:pt x="103" y="76"/>
                      </a:lnTo>
                      <a:lnTo>
                        <a:pt x="101" y="60"/>
                      </a:lnTo>
                      <a:lnTo>
                        <a:pt x="92" y="48"/>
                      </a:lnTo>
                      <a:lnTo>
                        <a:pt x="100" y="24"/>
                      </a:lnTo>
                      <a:lnTo>
                        <a:pt x="96" y="19"/>
                      </a:lnTo>
                      <a:lnTo>
                        <a:pt x="82" y="21"/>
                      </a:lnTo>
                      <a:lnTo>
                        <a:pt x="77" y="10"/>
                      </a:lnTo>
                      <a:lnTo>
                        <a:pt x="78" y="1"/>
                      </a:lnTo>
                      <a:lnTo>
                        <a:pt x="78"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3" name="Google Shape;1123;p32"/>
                <p:cNvSpPr/>
                <p:nvPr/>
              </p:nvSpPr>
              <p:spPr>
                <a:xfrm>
                  <a:off x="6458030" y="4364198"/>
                  <a:ext cx="62895" cy="45424"/>
                </a:xfrm>
                <a:custGeom>
                  <a:avLst/>
                  <a:gdLst/>
                  <a:ahLst/>
                  <a:cxnLst/>
                  <a:rect l="l" t="t" r="r" b="b"/>
                  <a:pathLst>
                    <a:path w="36" h="26" extrusionOk="0">
                      <a:moveTo>
                        <a:pt x="36" y="0"/>
                      </a:moveTo>
                      <a:lnTo>
                        <a:pt x="6" y="0"/>
                      </a:lnTo>
                      <a:lnTo>
                        <a:pt x="0" y="23"/>
                      </a:lnTo>
                      <a:lnTo>
                        <a:pt x="3" y="26"/>
                      </a:lnTo>
                      <a:lnTo>
                        <a:pt x="10" y="25"/>
                      </a:lnTo>
                      <a:lnTo>
                        <a:pt x="36" y="25"/>
                      </a:lnTo>
                      <a:lnTo>
                        <a:pt x="36" y="0"/>
                      </a:lnTo>
                      <a:lnTo>
                        <a:pt x="3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4" name="Google Shape;1124;p32"/>
                <p:cNvSpPr/>
                <p:nvPr/>
              </p:nvSpPr>
              <p:spPr>
                <a:xfrm>
                  <a:off x="6990892" y="5487578"/>
                  <a:ext cx="73378" cy="71631"/>
                </a:xfrm>
                <a:custGeom>
                  <a:avLst/>
                  <a:gdLst/>
                  <a:ahLst/>
                  <a:cxnLst/>
                  <a:rect l="l" t="t" r="r" b="b"/>
                  <a:pathLst>
                    <a:path w="42" h="41" extrusionOk="0">
                      <a:moveTo>
                        <a:pt x="19" y="39"/>
                      </a:moveTo>
                      <a:lnTo>
                        <a:pt x="23" y="33"/>
                      </a:lnTo>
                      <a:lnTo>
                        <a:pt x="33" y="30"/>
                      </a:lnTo>
                      <a:lnTo>
                        <a:pt x="36" y="23"/>
                      </a:lnTo>
                      <a:lnTo>
                        <a:pt x="42" y="12"/>
                      </a:lnTo>
                      <a:lnTo>
                        <a:pt x="37" y="6"/>
                      </a:lnTo>
                      <a:lnTo>
                        <a:pt x="29" y="0"/>
                      </a:lnTo>
                      <a:lnTo>
                        <a:pt x="21" y="4"/>
                      </a:lnTo>
                      <a:lnTo>
                        <a:pt x="11" y="12"/>
                      </a:lnTo>
                      <a:lnTo>
                        <a:pt x="0" y="25"/>
                      </a:lnTo>
                      <a:lnTo>
                        <a:pt x="12" y="41"/>
                      </a:lnTo>
                      <a:lnTo>
                        <a:pt x="19" y="39"/>
                      </a:lnTo>
                      <a:lnTo>
                        <a:pt x="19" y="3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5" name="Google Shape;1125;p32"/>
                <p:cNvSpPr/>
                <p:nvPr/>
              </p:nvSpPr>
              <p:spPr>
                <a:xfrm>
                  <a:off x="7198797" y="4781753"/>
                  <a:ext cx="96091" cy="276040"/>
                </a:xfrm>
                <a:custGeom>
                  <a:avLst/>
                  <a:gdLst/>
                  <a:ahLst/>
                  <a:cxnLst/>
                  <a:rect l="l" t="t" r="r" b="b"/>
                  <a:pathLst>
                    <a:path w="55" h="158" extrusionOk="0">
                      <a:moveTo>
                        <a:pt x="34" y="100"/>
                      </a:moveTo>
                      <a:lnTo>
                        <a:pt x="34" y="93"/>
                      </a:lnTo>
                      <a:lnTo>
                        <a:pt x="30" y="87"/>
                      </a:lnTo>
                      <a:lnTo>
                        <a:pt x="31" y="77"/>
                      </a:lnTo>
                      <a:lnTo>
                        <a:pt x="26" y="62"/>
                      </a:lnTo>
                      <a:lnTo>
                        <a:pt x="31" y="51"/>
                      </a:lnTo>
                      <a:lnTo>
                        <a:pt x="31" y="26"/>
                      </a:lnTo>
                      <a:lnTo>
                        <a:pt x="25" y="12"/>
                      </a:lnTo>
                      <a:lnTo>
                        <a:pt x="25" y="10"/>
                      </a:lnTo>
                      <a:lnTo>
                        <a:pt x="25" y="10"/>
                      </a:lnTo>
                      <a:lnTo>
                        <a:pt x="22" y="4"/>
                      </a:lnTo>
                      <a:lnTo>
                        <a:pt x="4" y="0"/>
                      </a:lnTo>
                      <a:lnTo>
                        <a:pt x="13" y="9"/>
                      </a:lnTo>
                      <a:lnTo>
                        <a:pt x="17" y="27"/>
                      </a:lnTo>
                      <a:lnTo>
                        <a:pt x="13" y="33"/>
                      </a:lnTo>
                      <a:lnTo>
                        <a:pt x="10" y="50"/>
                      </a:lnTo>
                      <a:lnTo>
                        <a:pt x="12" y="67"/>
                      </a:lnTo>
                      <a:lnTo>
                        <a:pt x="7" y="74"/>
                      </a:lnTo>
                      <a:lnTo>
                        <a:pt x="0" y="93"/>
                      </a:lnTo>
                      <a:lnTo>
                        <a:pt x="10" y="99"/>
                      </a:lnTo>
                      <a:lnTo>
                        <a:pt x="20" y="109"/>
                      </a:lnTo>
                      <a:lnTo>
                        <a:pt x="25" y="107"/>
                      </a:lnTo>
                      <a:lnTo>
                        <a:pt x="32" y="112"/>
                      </a:lnTo>
                      <a:lnTo>
                        <a:pt x="33" y="121"/>
                      </a:lnTo>
                      <a:lnTo>
                        <a:pt x="28" y="130"/>
                      </a:lnTo>
                      <a:lnTo>
                        <a:pt x="29" y="145"/>
                      </a:lnTo>
                      <a:lnTo>
                        <a:pt x="40" y="158"/>
                      </a:lnTo>
                      <a:lnTo>
                        <a:pt x="47" y="143"/>
                      </a:lnTo>
                      <a:lnTo>
                        <a:pt x="55" y="139"/>
                      </a:lnTo>
                      <a:lnTo>
                        <a:pt x="54" y="112"/>
                      </a:lnTo>
                      <a:lnTo>
                        <a:pt x="47" y="97"/>
                      </a:lnTo>
                      <a:lnTo>
                        <a:pt x="41" y="90"/>
                      </a:lnTo>
                      <a:lnTo>
                        <a:pt x="40" y="90"/>
                      </a:lnTo>
                      <a:lnTo>
                        <a:pt x="40" y="93"/>
                      </a:lnTo>
                      <a:lnTo>
                        <a:pt x="44" y="94"/>
                      </a:lnTo>
                      <a:lnTo>
                        <a:pt x="47" y="105"/>
                      </a:lnTo>
                      <a:lnTo>
                        <a:pt x="46" y="108"/>
                      </a:lnTo>
                      <a:lnTo>
                        <a:pt x="40" y="100"/>
                      </a:lnTo>
                      <a:lnTo>
                        <a:pt x="36" y="105"/>
                      </a:lnTo>
                      <a:lnTo>
                        <a:pt x="34" y="100"/>
                      </a:lnTo>
                      <a:lnTo>
                        <a:pt x="34" y="10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6" name="Google Shape;1126;p32"/>
                <p:cNvSpPr/>
                <p:nvPr/>
              </p:nvSpPr>
              <p:spPr>
                <a:xfrm>
                  <a:off x="7113189" y="5379258"/>
                  <a:ext cx="43678" cy="59401"/>
                </a:xfrm>
                <a:custGeom>
                  <a:avLst/>
                  <a:gdLst/>
                  <a:ahLst/>
                  <a:cxnLst/>
                  <a:rect l="l" t="t" r="r" b="b"/>
                  <a:pathLst>
                    <a:path w="25" h="34" extrusionOk="0">
                      <a:moveTo>
                        <a:pt x="22" y="4"/>
                      </a:moveTo>
                      <a:lnTo>
                        <a:pt x="13" y="0"/>
                      </a:lnTo>
                      <a:lnTo>
                        <a:pt x="8" y="1"/>
                      </a:lnTo>
                      <a:lnTo>
                        <a:pt x="6" y="7"/>
                      </a:lnTo>
                      <a:lnTo>
                        <a:pt x="1" y="15"/>
                      </a:lnTo>
                      <a:lnTo>
                        <a:pt x="0" y="22"/>
                      </a:lnTo>
                      <a:lnTo>
                        <a:pt x="10" y="34"/>
                      </a:lnTo>
                      <a:lnTo>
                        <a:pt x="21" y="31"/>
                      </a:lnTo>
                      <a:lnTo>
                        <a:pt x="25" y="22"/>
                      </a:lnTo>
                      <a:lnTo>
                        <a:pt x="24" y="13"/>
                      </a:lnTo>
                      <a:lnTo>
                        <a:pt x="22" y="4"/>
                      </a:lnTo>
                      <a:lnTo>
                        <a:pt x="22"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7" name="Google Shape;1127;p32"/>
                <p:cNvSpPr/>
                <p:nvPr/>
              </p:nvSpPr>
              <p:spPr>
                <a:xfrm>
                  <a:off x="6589061" y="3597225"/>
                  <a:ext cx="328453" cy="580034"/>
                </a:xfrm>
                <a:custGeom>
                  <a:avLst/>
                  <a:gdLst/>
                  <a:ahLst/>
                  <a:cxnLst/>
                  <a:rect l="l" t="t" r="r" b="b"/>
                  <a:pathLst>
                    <a:path w="188" h="332" extrusionOk="0">
                      <a:moveTo>
                        <a:pt x="184" y="79"/>
                      </a:moveTo>
                      <a:lnTo>
                        <a:pt x="111" y="40"/>
                      </a:lnTo>
                      <a:lnTo>
                        <a:pt x="38" y="0"/>
                      </a:lnTo>
                      <a:lnTo>
                        <a:pt x="21" y="11"/>
                      </a:lnTo>
                      <a:lnTo>
                        <a:pt x="26" y="44"/>
                      </a:lnTo>
                      <a:lnTo>
                        <a:pt x="33" y="49"/>
                      </a:lnTo>
                      <a:lnTo>
                        <a:pt x="33" y="56"/>
                      </a:lnTo>
                      <a:lnTo>
                        <a:pt x="41" y="63"/>
                      </a:lnTo>
                      <a:lnTo>
                        <a:pt x="37" y="72"/>
                      </a:lnTo>
                      <a:lnTo>
                        <a:pt x="31" y="114"/>
                      </a:lnTo>
                      <a:lnTo>
                        <a:pt x="31" y="141"/>
                      </a:lnTo>
                      <a:lnTo>
                        <a:pt x="8" y="160"/>
                      </a:lnTo>
                      <a:lnTo>
                        <a:pt x="0" y="188"/>
                      </a:lnTo>
                      <a:lnTo>
                        <a:pt x="8" y="195"/>
                      </a:lnTo>
                      <a:lnTo>
                        <a:pt x="8" y="209"/>
                      </a:lnTo>
                      <a:lnTo>
                        <a:pt x="20" y="209"/>
                      </a:lnTo>
                      <a:lnTo>
                        <a:pt x="18" y="219"/>
                      </a:lnTo>
                      <a:lnTo>
                        <a:pt x="26" y="232"/>
                      </a:lnTo>
                      <a:lnTo>
                        <a:pt x="27" y="246"/>
                      </a:lnTo>
                      <a:lnTo>
                        <a:pt x="27" y="260"/>
                      </a:lnTo>
                      <a:lnTo>
                        <a:pt x="37" y="279"/>
                      </a:lnTo>
                      <a:lnTo>
                        <a:pt x="27" y="279"/>
                      </a:lnTo>
                      <a:lnTo>
                        <a:pt x="22" y="280"/>
                      </a:lnTo>
                      <a:lnTo>
                        <a:pt x="13" y="278"/>
                      </a:lnTo>
                      <a:lnTo>
                        <a:pt x="9" y="288"/>
                      </a:lnTo>
                      <a:lnTo>
                        <a:pt x="20" y="300"/>
                      </a:lnTo>
                      <a:lnTo>
                        <a:pt x="28" y="304"/>
                      </a:lnTo>
                      <a:lnTo>
                        <a:pt x="31" y="312"/>
                      </a:lnTo>
                      <a:lnTo>
                        <a:pt x="37" y="327"/>
                      </a:lnTo>
                      <a:lnTo>
                        <a:pt x="34" y="332"/>
                      </a:lnTo>
                      <a:lnTo>
                        <a:pt x="49" y="331"/>
                      </a:lnTo>
                      <a:lnTo>
                        <a:pt x="52" y="325"/>
                      </a:lnTo>
                      <a:lnTo>
                        <a:pt x="55" y="326"/>
                      </a:lnTo>
                      <a:lnTo>
                        <a:pt x="60" y="330"/>
                      </a:lnTo>
                      <a:lnTo>
                        <a:pt x="83" y="323"/>
                      </a:lnTo>
                      <a:lnTo>
                        <a:pt x="91" y="314"/>
                      </a:lnTo>
                      <a:lnTo>
                        <a:pt x="100" y="307"/>
                      </a:lnTo>
                      <a:lnTo>
                        <a:pt x="98" y="300"/>
                      </a:lnTo>
                      <a:lnTo>
                        <a:pt x="103" y="298"/>
                      </a:lnTo>
                      <a:lnTo>
                        <a:pt x="121" y="299"/>
                      </a:lnTo>
                      <a:lnTo>
                        <a:pt x="138" y="290"/>
                      </a:lnTo>
                      <a:lnTo>
                        <a:pt x="151" y="267"/>
                      </a:lnTo>
                      <a:lnTo>
                        <a:pt x="160" y="258"/>
                      </a:lnTo>
                      <a:lnTo>
                        <a:pt x="172" y="255"/>
                      </a:lnTo>
                      <a:lnTo>
                        <a:pt x="172" y="250"/>
                      </a:lnTo>
                      <a:lnTo>
                        <a:pt x="165" y="244"/>
                      </a:lnTo>
                      <a:lnTo>
                        <a:pt x="165" y="232"/>
                      </a:lnTo>
                      <a:lnTo>
                        <a:pt x="161" y="223"/>
                      </a:lnTo>
                      <a:lnTo>
                        <a:pt x="154" y="225"/>
                      </a:lnTo>
                      <a:lnTo>
                        <a:pt x="156" y="217"/>
                      </a:lnTo>
                      <a:lnTo>
                        <a:pt x="160" y="208"/>
                      </a:lnTo>
                      <a:lnTo>
                        <a:pt x="158" y="200"/>
                      </a:lnTo>
                      <a:lnTo>
                        <a:pt x="164" y="194"/>
                      </a:lnTo>
                      <a:lnTo>
                        <a:pt x="160" y="189"/>
                      </a:lnTo>
                      <a:lnTo>
                        <a:pt x="165" y="176"/>
                      </a:lnTo>
                      <a:lnTo>
                        <a:pt x="172" y="160"/>
                      </a:lnTo>
                      <a:lnTo>
                        <a:pt x="188" y="162"/>
                      </a:lnTo>
                      <a:lnTo>
                        <a:pt x="184" y="79"/>
                      </a:lnTo>
                      <a:lnTo>
                        <a:pt x="184" y="7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8" name="Google Shape;1128;p32"/>
                <p:cNvSpPr/>
                <p:nvPr/>
              </p:nvSpPr>
              <p:spPr>
                <a:xfrm>
                  <a:off x="6367181" y="4385163"/>
                  <a:ext cx="31448" cy="61149"/>
                </a:xfrm>
                <a:custGeom>
                  <a:avLst/>
                  <a:gdLst/>
                  <a:ahLst/>
                  <a:cxnLst/>
                  <a:rect l="l" t="t" r="r" b="b"/>
                  <a:pathLst>
                    <a:path w="18" h="35" extrusionOk="0">
                      <a:moveTo>
                        <a:pt x="3" y="33"/>
                      </a:moveTo>
                      <a:lnTo>
                        <a:pt x="5" y="30"/>
                      </a:lnTo>
                      <a:lnTo>
                        <a:pt x="5" y="29"/>
                      </a:lnTo>
                      <a:lnTo>
                        <a:pt x="4" y="27"/>
                      </a:lnTo>
                      <a:lnTo>
                        <a:pt x="3" y="27"/>
                      </a:lnTo>
                      <a:lnTo>
                        <a:pt x="1" y="28"/>
                      </a:lnTo>
                      <a:lnTo>
                        <a:pt x="0" y="30"/>
                      </a:lnTo>
                      <a:lnTo>
                        <a:pt x="0" y="31"/>
                      </a:lnTo>
                      <a:lnTo>
                        <a:pt x="0" y="33"/>
                      </a:lnTo>
                      <a:lnTo>
                        <a:pt x="1" y="34"/>
                      </a:lnTo>
                      <a:lnTo>
                        <a:pt x="2" y="35"/>
                      </a:lnTo>
                      <a:lnTo>
                        <a:pt x="3" y="33"/>
                      </a:lnTo>
                      <a:lnTo>
                        <a:pt x="3" y="33"/>
                      </a:lnTo>
                      <a:close/>
                      <a:moveTo>
                        <a:pt x="18" y="3"/>
                      </a:moveTo>
                      <a:lnTo>
                        <a:pt x="18" y="1"/>
                      </a:lnTo>
                      <a:lnTo>
                        <a:pt x="18" y="1"/>
                      </a:lnTo>
                      <a:lnTo>
                        <a:pt x="18" y="0"/>
                      </a:lnTo>
                      <a:lnTo>
                        <a:pt x="18" y="0"/>
                      </a:lnTo>
                      <a:lnTo>
                        <a:pt x="17" y="0"/>
                      </a:lnTo>
                      <a:lnTo>
                        <a:pt x="16" y="2"/>
                      </a:lnTo>
                      <a:lnTo>
                        <a:pt x="16" y="3"/>
                      </a:lnTo>
                      <a:lnTo>
                        <a:pt x="17" y="3"/>
                      </a:lnTo>
                      <a:lnTo>
                        <a:pt x="18" y="3"/>
                      </a:lnTo>
                      <a:lnTo>
                        <a:pt x="18"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29" name="Google Shape;1129;p32"/>
              <p:cNvGrpSpPr/>
              <p:nvPr/>
            </p:nvGrpSpPr>
            <p:grpSpPr>
              <a:xfrm>
                <a:off x="5570508" y="1680665"/>
                <a:ext cx="4830708" cy="2105246"/>
                <a:chOff x="5570508" y="1680665"/>
                <a:chExt cx="4830708" cy="2105246"/>
              </a:xfrm>
            </p:grpSpPr>
            <p:sp>
              <p:nvSpPr>
                <p:cNvPr id="1130" name="Google Shape;1130;p32"/>
                <p:cNvSpPr/>
                <p:nvPr/>
              </p:nvSpPr>
              <p:spPr>
                <a:xfrm>
                  <a:off x="6723588" y="2896641"/>
                  <a:ext cx="54160" cy="108320"/>
                </a:xfrm>
                <a:custGeom>
                  <a:avLst/>
                  <a:gdLst/>
                  <a:ahLst/>
                  <a:cxnLst/>
                  <a:rect l="l" t="t" r="r" b="b"/>
                  <a:pathLst>
                    <a:path w="31" h="62" extrusionOk="0">
                      <a:moveTo>
                        <a:pt x="7" y="0"/>
                      </a:moveTo>
                      <a:lnTo>
                        <a:pt x="0" y="10"/>
                      </a:lnTo>
                      <a:lnTo>
                        <a:pt x="2" y="16"/>
                      </a:lnTo>
                      <a:lnTo>
                        <a:pt x="2" y="16"/>
                      </a:lnTo>
                      <a:lnTo>
                        <a:pt x="5" y="19"/>
                      </a:lnTo>
                      <a:lnTo>
                        <a:pt x="3" y="26"/>
                      </a:lnTo>
                      <a:lnTo>
                        <a:pt x="3" y="40"/>
                      </a:lnTo>
                      <a:lnTo>
                        <a:pt x="5" y="50"/>
                      </a:lnTo>
                      <a:lnTo>
                        <a:pt x="15" y="56"/>
                      </a:lnTo>
                      <a:lnTo>
                        <a:pt x="16" y="61"/>
                      </a:lnTo>
                      <a:lnTo>
                        <a:pt x="19" y="62"/>
                      </a:lnTo>
                      <a:lnTo>
                        <a:pt x="26" y="52"/>
                      </a:lnTo>
                      <a:lnTo>
                        <a:pt x="26" y="46"/>
                      </a:lnTo>
                      <a:lnTo>
                        <a:pt x="31" y="43"/>
                      </a:lnTo>
                      <a:lnTo>
                        <a:pt x="31" y="38"/>
                      </a:lnTo>
                      <a:lnTo>
                        <a:pt x="24" y="32"/>
                      </a:lnTo>
                      <a:lnTo>
                        <a:pt x="21" y="24"/>
                      </a:lnTo>
                      <a:lnTo>
                        <a:pt x="22" y="17"/>
                      </a:lnTo>
                      <a:lnTo>
                        <a:pt x="22" y="17"/>
                      </a:lnTo>
                      <a:lnTo>
                        <a:pt x="20" y="9"/>
                      </a:lnTo>
                      <a:lnTo>
                        <a:pt x="16" y="7"/>
                      </a:lnTo>
                      <a:lnTo>
                        <a:pt x="12" y="2"/>
                      </a:lnTo>
                      <a:lnTo>
                        <a:pt x="8" y="4"/>
                      </a:lnTo>
                      <a:lnTo>
                        <a:pt x="7" y="0"/>
                      </a:lnTo>
                      <a:lnTo>
                        <a:pt x="7"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1" name="Google Shape;1131;p32"/>
                <p:cNvSpPr/>
                <p:nvPr/>
              </p:nvSpPr>
              <p:spPr>
                <a:xfrm>
                  <a:off x="7441642" y="2947307"/>
                  <a:ext cx="101331" cy="90849"/>
                </a:xfrm>
                <a:custGeom>
                  <a:avLst/>
                  <a:gdLst/>
                  <a:ahLst/>
                  <a:cxnLst/>
                  <a:rect l="l" t="t" r="r" b="b"/>
                  <a:pathLst>
                    <a:path w="58" h="52" extrusionOk="0">
                      <a:moveTo>
                        <a:pt x="58" y="51"/>
                      </a:moveTo>
                      <a:lnTo>
                        <a:pt x="55" y="37"/>
                      </a:lnTo>
                      <a:lnTo>
                        <a:pt x="47" y="33"/>
                      </a:lnTo>
                      <a:lnTo>
                        <a:pt x="38" y="28"/>
                      </a:lnTo>
                      <a:lnTo>
                        <a:pt x="41" y="21"/>
                      </a:lnTo>
                      <a:lnTo>
                        <a:pt x="31" y="14"/>
                      </a:lnTo>
                      <a:lnTo>
                        <a:pt x="34" y="9"/>
                      </a:lnTo>
                      <a:lnTo>
                        <a:pt x="27" y="6"/>
                      </a:lnTo>
                      <a:lnTo>
                        <a:pt x="22" y="0"/>
                      </a:lnTo>
                      <a:lnTo>
                        <a:pt x="0" y="3"/>
                      </a:lnTo>
                      <a:lnTo>
                        <a:pt x="4" y="10"/>
                      </a:lnTo>
                      <a:lnTo>
                        <a:pt x="4" y="21"/>
                      </a:lnTo>
                      <a:lnTo>
                        <a:pt x="17" y="25"/>
                      </a:lnTo>
                      <a:lnTo>
                        <a:pt x="25" y="32"/>
                      </a:lnTo>
                      <a:lnTo>
                        <a:pt x="29" y="31"/>
                      </a:lnTo>
                      <a:lnTo>
                        <a:pt x="34" y="36"/>
                      </a:lnTo>
                      <a:lnTo>
                        <a:pt x="42" y="36"/>
                      </a:lnTo>
                      <a:lnTo>
                        <a:pt x="42" y="40"/>
                      </a:lnTo>
                      <a:lnTo>
                        <a:pt x="52" y="52"/>
                      </a:lnTo>
                      <a:lnTo>
                        <a:pt x="58" y="51"/>
                      </a:lnTo>
                      <a:lnTo>
                        <a:pt x="58" y="5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2" name="Google Shape;1132;p32"/>
                <p:cNvSpPr/>
                <p:nvPr/>
              </p:nvSpPr>
              <p:spPr>
                <a:xfrm>
                  <a:off x="6428329" y="2671267"/>
                  <a:ext cx="209651" cy="92596"/>
                </a:xfrm>
                <a:custGeom>
                  <a:avLst/>
                  <a:gdLst/>
                  <a:ahLst/>
                  <a:cxnLst/>
                  <a:rect l="l" t="t" r="r" b="b"/>
                  <a:pathLst>
                    <a:path w="120" h="53" extrusionOk="0">
                      <a:moveTo>
                        <a:pt x="119" y="9"/>
                      </a:moveTo>
                      <a:lnTo>
                        <a:pt x="112" y="6"/>
                      </a:lnTo>
                      <a:lnTo>
                        <a:pt x="104" y="7"/>
                      </a:lnTo>
                      <a:lnTo>
                        <a:pt x="91" y="0"/>
                      </a:lnTo>
                      <a:lnTo>
                        <a:pt x="85" y="2"/>
                      </a:lnTo>
                      <a:lnTo>
                        <a:pt x="77" y="10"/>
                      </a:lnTo>
                      <a:lnTo>
                        <a:pt x="65" y="4"/>
                      </a:lnTo>
                      <a:lnTo>
                        <a:pt x="59" y="13"/>
                      </a:lnTo>
                      <a:lnTo>
                        <a:pt x="54" y="16"/>
                      </a:lnTo>
                      <a:lnTo>
                        <a:pt x="57" y="29"/>
                      </a:lnTo>
                      <a:lnTo>
                        <a:pt x="56" y="33"/>
                      </a:lnTo>
                      <a:lnTo>
                        <a:pt x="50" y="28"/>
                      </a:lnTo>
                      <a:lnTo>
                        <a:pt x="43" y="28"/>
                      </a:lnTo>
                      <a:lnTo>
                        <a:pt x="32" y="32"/>
                      </a:lnTo>
                      <a:lnTo>
                        <a:pt x="17" y="31"/>
                      </a:lnTo>
                      <a:lnTo>
                        <a:pt x="15" y="36"/>
                      </a:lnTo>
                      <a:lnTo>
                        <a:pt x="7" y="30"/>
                      </a:lnTo>
                      <a:lnTo>
                        <a:pt x="2" y="31"/>
                      </a:lnTo>
                      <a:lnTo>
                        <a:pt x="2" y="35"/>
                      </a:lnTo>
                      <a:lnTo>
                        <a:pt x="0" y="40"/>
                      </a:lnTo>
                      <a:lnTo>
                        <a:pt x="8" y="44"/>
                      </a:lnTo>
                      <a:lnTo>
                        <a:pt x="16" y="44"/>
                      </a:lnTo>
                      <a:lnTo>
                        <a:pt x="26" y="47"/>
                      </a:lnTo>
                      <a:lnTo>
                        <a:pt x="28" y="43"/>
                      </a:lnTo>
                      <a:lnTo>
                        <a:pt x="44" y="40"/>
                      </a:lnTo>
                      <a:lnTo>
                        <a:pt x="48" y="47"/>
                      </a:lnTo>
                      <a:lnTo>
                        <a:pt x="71" y="52"/>
                      </a:lnTo>
                      <a:lnTo>
                        <a:pt x="85" y="53"/>
                      </a:lnTo>
                      <a:lnTo>
                        <a:pt x="93" y="49"/>
                      </a:lnTo>
                      <a:lnTo>
                        <a:pt x="107" y="48"/>
                      </a:lnTo>
                      <a:lnTo>
                        <a:pt x="110" y="45"/>
                      </a:lnTo>
                      <a:lnTo>
                        <a:pt x="114" y="32"/>
                      </a:lnTo>
                      <a:lnTo>
                        <a:pt x="110" y="28"/>
                      </a:lnTo>
                      <a:lnTo>
                        <a:pt x="120" y="28"/>
                      </a:lnTo>
                      <a:lnTo>
                        <a:pt x="120" y="19"/>
                      </a:lnTo>
                      <a:lnTo>
                        <a:pt x="118" y="12"/>
                      </a:lnTo>
                      <a:lnTo>
                        <a:pt x="119" y="9"/>
                      </a:lnTo>
                      <a:lnTo>
                        <a:pt x="119"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3" name="Google Shape;1133;p32"/>
                <p:cNvSpPr/>
                <p:nvPr/>
              </p:nvSpPr>
              <p:spPr>
                <a:xfrm>
                  <a:off x="7480078" y="2924595"/>
                  <a:ext cx="167721" cy="131032"/>
                </a:xfrm>
                <a:custGeom>
                  <a:avLst/>
                  <a:gdLst/>
                  <a:ahLst/>
                  <a:cxnLst/>
                  <a:rect l="l" t="t" r="r" b="b"/>
                  <a:pathLst>
                    <a:path w="96" h="75" extrusionOk="0">
                      <a:moveTo>
                        <a:pt x="7" y="44"/>
                      </a:moveTo>
                      <a:lnTo>
                        <a:pt x="3" y="45"/>
                      </a:lnTo>
                      <a:lnTo>
                        <a:pt x="7" y="53"/>
                      </a:lnTo>
                      <a:lnTo>
                        <a:pt x="18" y="62"/>
                      </a:lnTo>
                      <a:lnTo>
                        <a:pt x="30" y="65"/>
                      </a:lnTo>
                      <a:lnTo>
                        <a:pt x="20" y="53"/>
                      </a:lnTo>
                      <a:lnTo>
                        <a:pt x="20" y="49"/>
                      </a:lnTo>
                      <a:lnTo>
                        <a:pt x="12" y="49"/>
                      </a:lnTo>
                      <a:lnTo>
                        <a:pt x="7" y="44"/>
                      </a:lnTo>
                      <a:lnTo>
                        <a:pt x="7" y="44"/>
                      </a:lnTo>
                      <a:close/>
                      <a:moveTo>
                        <a:pt x="41" y="14"/>
                      </a:moveTo>
                      <a:lnTo>
                        <a:pt x="27" y="1"/>
                      </a:lnTo>
                      <a:lnTo>
                        <a:pt x="22" y="0"/>
                      </a:lnTo>
                      <a:lnTo>
                        <a:pt x="18" y="3"/>
                      </a:lnTo>
                      <a:lnTo>
                        <a:pt x="29" y="15"/>
                      </a:lnTo>
                      <a:lnTo>
                        <a:pt x="27" y="17"/>
                      </a:lnTo>
                      <a:lnTo>
                        <a:pt x="17" y="16"/>
                      </a:lnTo>
                      <a:lnTo>
                        <a:pt x="4" y="10"/>
                      </a:lnTo>
                      <a:lnTo>
                        <a:pt x="0" y="13"/>
                      </a:lnTo>
                      <a:lnTo>
                        <a:pt x="5" y="19"/>
                      </a:lnTo>
                      <a:lnTo>
                        <a:pt x="12" y="22"/>
                      </a:lnTo>
                      <a:lnTo>
                        <a:pt x="9" y="27"/>
                      </a:lnTo>
                      <a:lnTo>
                        <a:pt x="19" y="34"/>
                      </a:lnTo>
                      <a:lnTo>
                        <a:pt x="16" y="41"/>
                      </a:lnTo>
                      <a:lnTo>
                        <a:pt x="25" y="46"/>
                      </a:lnTo>
                      <a:lnTo>
                        <a:pt x="33" y="50"/>
                      </a:lnTo>
                      <a:lnTo>
                        <a:pt x="36" y="64"/>
                      </a:lnTo>
                      <a:lnTo>
                        <a:pt x="53" y="49"/>
                      </a:lnTo>
                      <a:lnTo>
                        <a:pt x="59" y="47"/>
                      </a:lnTo>
                      <a:lnTo>
                        <a:pt x="65" y="54"/>
                      </a:lnTo>
                      <a:lnTo>
                        <a:pt x="61" y="64"/>
                      </a:lnTo>
                      <a:lnTo>
                        <a:pt x="74" y="75"/>
                      </a:lnTo>
                      <a:lnTo>
                        <a:pt x="78" y="74"/>
                      </a:lnTo>
                      <a:lnTo>
                        <a:pt x="76" y="63"/>
                      </a:lnTo>
                      <a:lnTo>
                        <a:pt x="81" y="58"/>
                      </a:lnTo>
                      <a:lnTo>
                        <a:pt x="82" y="51"/>
                      </a:lnTo>
                      <a:lnTo>
                        <a:pt x="82" y="35"/>
                      </a:lnTo>
                      <a:lnTo>
                        <a:pt x="96" y="33"/>
                      </a:lnTo>
                      <a:lnTo>
                        <a:pt x="89" y="28"/>
                      </a:lnTo>
                      <a:lnTo>
                        <a:pt x="81" y="27"/>
                      </a:lnTo>
                      <a:lnTo>
                        <a:pt x="70" y="12"/>
                      </a:lnTo>
                      <a:lnTo>
                        <a:pt x="58" y="2"/>
                      </a:lnTo>
                      <a:lnTo>
                        <a:pt x="58" y="2"/>
                      </a:lnTo>
                      <a:lnTo>
                        <a:pt x="50" y="10"/>
                      </a:lnTo>
                      <a:lnTo>
                        <a:pt x="48" y="15"/>
                      </a:lnTo>
                      <a:lnTo>
                        <a:pt x="41" y="14"/>
                      </a:lnTo>
                      <a:lnTo>
                        <a:pt x="41" y="1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4" name="Google Shape;1134;p32"/>
                <p:cNvSpPr/>
                <p:nvPr/>
              </p:nvSpPr>
              <p:spPr>
                <a:xfrm>
                  <a:off x="6229161" y="2585659"/>
                  <a:ext cx="101331" cy="69884"/>
                </a:xfrm>
                <a:custGeom>
                  <a:avLst/>
                  <a:gdLst/>
                  <a:ahLst/>
                  <a:cxnLst/>
                  <a:rect l="l" t="t" r="r" b="b"/>
                  <a:pathLst>
                    <a:path w="58" h="40" extrusionOk="0">
                      <a:moveTo>
                        <a:pt x="38" y="0"/>
                      </a:moveTo>
                      <a:lnTo>
                        <a:pt x="24" y="5"/>
                      </a:lnTo>
                      <a:lnTo>
                        <a:pt x="13" y="3"/>
                      </a:lnTo>
                      <a:lnTo>
                        <a:pt x="13" y="3"/>
                      </a:lnTo>
                      <a:lnTo>
                        <a:pt x="0" y="7"/>
                      </a:lnTo>
                      <a:lnTo>
                        <a:pt x="2" y="14"/>
                      </a:lnTo>
                      <a:lnTo>
                        <a:pt x="10" y="15"/>
                      </a:lnTo>
                      <a:lnTo>
                        <a:pt x="17" y="22"/>
                      </a:lnTo>
                      <a:lnTo>
                        <a:pt x="28" y="32"/>
                      </a:lnTo>
                      <a:lnTo>
                        <a:pt x="37" y="31"/>
                      </a:lnTo>
                      <a:lnTo>
                        <a:pt x="51" y="40"/>
                      </a:lnTo>
                      <a:lnTo>
                        <a:pt x="52" y="28"/>
                      </a:lnTo>
                      <a:lnTo>
                        <a:pt x="57" y="28"/>
                      </a:lnTo>
                      <a:lnTo>
                        <a:pt x="58" y="14"/>
                      </a:lnTo>
                      <a:lnTo>
                        <a:pt x="49" y="9"/>
                      </a:lnTo>
                      <a:lnTo>
                        <a:pt x="39" y="0"/>
                      </a:lnTo>
                      <a:lnTo>
                        <a:pt x="3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5" name="Google Shape;1135;p32"/>
                <p:cNvSpPr/>
                <p:nvPr/>
              </p:nvSpPr>
              <p:spPr>
                <a:xfrm>
                  <a:off x="6611774" y="2807540"/>
                  <a:ext cx="115308" cy="90849"/>
                </a:xfrm>
                <a:custGeom>
                  <a:avLst/>
                  <a:gdLst/>
                  <a:ahLst/>
                  <a:cxnLst/>
                  <a:rect l="l" t="t" r="r" b="b"/>
                  <a:pathLst>
                    <a:path w="66" h="52" extrusionOk="0">
                      <a:moveTo>
                        <a:pt x="21" y="0"/>
                      </a:moveTo>
                      <a:lnTo>
                        <a:pt x="13" y="0"/>
                      </a:lnTo>
                      <a:lnTo>
                        <a:pt x="10" y="4"/>
                      </a:lnTo>
                      <a:lnTo>
                        <a:pt x="3" y="0"/>
                      </a:lnTo>
                      <a:lnTo>
                        <a:pt x="0" y="8"/>
                      </a:lnTo>
                      <a:lnTo>
                        <a:pt x="10" y="17"/>
                      </a:lnTo>
                      <a:lnTo>
                        <a:pt x="14" y="24"/>
                      </a:lnTo>
                      <a:lnTo>
                        <a:pt x="22" y="31"/>
                      </a:lnTo>
                      <a:lnTo>
                        <a:pt x="28" y="36"/>
                      </a:lnTo>
                      <a:lnTo>
                        <a:pt x="35" y="44"/>
                      </a:lnTo>
                      <a:lnTo>
                        <a:pt x="51" y="52"/>
                      </a:lnTo>
                      <a:lnTo>
                        <a:pt x="52" y="41"/>
                      </a:lnTo>
                      <a:lnTo>
                        <a:pt x="57" y="36"/>
                      </a:lnTo>
                      <a:lnTo>
                        <a:pt x="60" y="34"/>
                      </a:lnTo>
                      <a:lnTo>
                        <a:pt x="64" y="33"/>
                      </a:lnTo>
                      <a:lnTo>
                        <a:pt x="66" y="24"/>
                      </a:lnTo>
                      <a:lnTo>
                        <a:pt x="57" y="16"/>
                      </a:lnTo>
                      <a:lnTo>
                        <a:pt x="60" y="7"/>
                      </a:lnTo>
                      <a:lnTo>
                        <a:pt x="54" y="7"/>
                      </a:lnTo>
                      <a:lnTo>
                        <a:pt x="54" y="7"/>
                      </a:lnTo>
                      <a:lnTo>
                        <a:pt x="46" y="3"/>
                      </a:lnTo>
                      <a:lnTo>
                        <a:pt x="35" y="3"/>
                      </a:lnTo>
                      <a:lnTo>
                        <a:pt x="21" y="0"/>
                      </a:lnTo>
                      <a:lnTo>
                        <a:pt x="2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6" name="Google Shape;1136;p32"/>
                <p:cNvSpPr/>
                <p:nvPr/>
              </p:nvSpPr>
              <p:spPr>
                <a:xfrm>
                  <a:off x="6332240" y="2714944"/>
                  <a:ext cx="124044" cy="73378"/>
                </a:xfrm>
                <a:custGeom>
                  <a:avLst/>
                  <a:gdLst/>
                  <a:ahLst/>
                  <a:cxnLst/>
                  <a:rect l="l" t="t" r="r" b="b"/>
                  <a:pathLst>
                    <a:path w="71" h="42" extrusionOk="0">
                      <a:moveTo>
                        <a:pt x="57" y="6"/>
                      </a:moveTo>
                      <a:lnTo>
                        <a:pt x="39" y="0"/>
                      </a:lnTo>
                      <a:lnTo>
                        <a:pt x="36" y="5"/>
                      </a:lnTo>
                      <a:lnTo>
                        <a:pt x="22" y="5"/>
                      </a:lnTo>
                      <a:lnTo>
                        <a:pt x="18" y="8"/>
                      </a:lnTo>
                      <a:lnTo>
                        <a:pt x="10" y="6"/>
                      </a:lnTo>
                      <a:lnTo>
                        <a:pt x="11" y="11"/>
                      </a:lnTo>
                      <a:lnTo>
                        <a:pt x="0" y="22"/>
                      </a:lnTo>
                      <a:lnTo>
                        <a:pt x="0" y="32"/>
                      </a:lnTo>
                      <a:lnTo>
                        <a:pt x="7" y="29"/>
                      </a:lnTo>
                      <a:lnTo>
                        <a:pt x="13" y="38"/>
                      </a:lnTo>
                      <a:lnTo>
                        <a:pt x="20" y="42"/>
                      </a:lnTo>
                      <a:lnTo>
                        <a:pt x="28" y="41"/>
                      </a:lnTo>
                      <a:lnTo>
                        <a:pt x="37" y="34"/>
                      </a:lnTo>
                      <a:lnTo>
                        <a:pt x="40" y="37"/>
                      </a:lnTo>
                      <a:lnTo>
                        <a:pt x="48" y="37"/>
                      </a:lnTo>
                      <a:lnTo>
                        <a:pt x="51" y="28"/>
                      </a:lnTo>
                      <a:lnTo>
                        <a:pt x="63" y="31"/>
                      </a:lnTo>
                      <a:lnTo>
                        <a:pt x="70" y="27"/>
                      </a:lnTo>
                      <a:lnTo>
                        <a:pt x="71" y="19"/>
                      </a:lnTo>
                      <a:lnTo>
                        <a:pt x="63" y="19"/>
                      </a:lnTo>
                      <a:lnTo>
                        <a:pt x="55" y="15"/>
                      </a:lnTo>
                      <a:lnTo>
                        <a:pt x="57" y="10"/>
                      </a:lnTo>
                      <a:lnTo>
                        <a:pt x="57" y="6"/>
                      </a:lnTo>
                      <a:lnTo>
                        <a:pt x="57" y="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7" name="Google Shape;1137;p32"/>
                <p:cNvSpPr/>
                <p:nvPr/>
              </p:nvSpPr>
              <p:spPr>
                <a:xfrm>
                  <a:off x="8343141" y="2517523"/>
                  <a:ext cx="1638772" cy="1268388"/>
                </a:xfrm>
                <a:custGeom>
                  <a:avLst/>
                  <a:gdLst/>
                  <a:ahLst/>
                  <a:cxnLst/>
                  <a:rect l="l" t="t" r="r" b="b"/>
                  <a:pathLst>
                    <a:path w="938" h="726" extrusionOk="0">
                      <a:moveTo>
                        <a:pt x="744" y="716"/>
                      </a:moveTo>
                      <a:lnTo>
                        <a:pt x="746" y="704"/>
                      </a:lnTo>
                      <a:lnTo>
                        <a:pt x="753" y="695"/>
                      </a:lnTo>
                      <a:lnTo>
                        <a:pt x="748" y="687"/>
                      </a:lnTo>
                      <a:lnTo>
                        <a:pt x="737" y="687"/>
                      </a:lnTo>
                      <a:lnTo>
                        <a:pt x="718" y="692"/>
                      </a:lnTo>
                      <a:lnTo>
                        <a:pt x="711" y="702"/>
                      </a:lnTo>
                      <a:lnTo>
                        <a:pt x="714" y="720"/>
                      </a:lnTo>
                      <a:lnTo>
                        <a:pt x="730" y="726"/>
                      </a:lnTo>
                      <a:lnTo>
                        <a:pt x="744" y="716"/>
                      </a:lnTo>
                      <a:lnTo>
                        <a:pt x="744" y="716"/>
                      </a:lnTo>
                      <a:close/>
                      <a:moveTo>
                        <a:pt x="788" y="74"/>
                      </a:moveTo>
                      <a:lnTo>
                        <a:pt x="767" y="54"/>
                      </a:lnTo>
                      <a:lnTo>
                        <a:pt x="753" y="42"/>
                      </a:lnTo>
                      <a:lnTo>
                        <a:pt x="741" y="33"/>
                      </a:lnTo>
                      <a:lnTo>
                        <a:pt x="716" y="13"/>
                      </a:lnTo>
                      <a:lnTo>
                        <a:pt x="696" y="6"/>
                      </a:lnTo>
                      <a:lnTo>
                        <a:pt x="668" y="0"/>
                      </a:lnTo>
                      <a:lnTo>
                        <a:pt x="648" y="0"/>
                      </a:lnTo>
                      <a:lnTo>
                        <a:pt x="632" y="4"/>
                      </a:lnTo>
                      <a:lnTo>
                        <a:pt x="626" y="14"/>
                      </a:lnTo>
                      <a:lnTo>
                        <a:pt x="638" y="19"/>
                      </a:lnTo>
                      <a:lnTo>
                        <a:pt x="646" y="30"/>
                      </a:lnTo>
                      <a:lnTo>
                        <a:pt x="642" y="36"/>
                      </a:lnTo>
                      <a:lnTo>
                        <a:pt x="643" y="58"/>
                      </a:lnTo>
                      <a:lnTo>
                        <a:pt x="649" y="66"/>
                      </a:lnTo>
                      <a:lnTo>
                        <a:pt x="634" y="79"/>
                      </a:lnTo>
                      <a:lnTo>
                        <a:pt x="611" y="72"/>
                      </a:lnTo>
                      <a:lnTo>
                        <a:pt x="613" y="86"/>
                      </a:lnTo>
                      <a:lnTo>
                        <a:pt x="614" y="107"/>
                      </a:lnTo>
                      <a:lnTo>
                        <a:pt x="622" y="115"/>
                      </a:lnTo>
                      <a:lnTo>
                        <a:pt x="630" y="113"/>
                      </a:lnTo>
                      <a:lnTo>
                        <a:pt x="648" y="116"/>
                      </a:lnTo>
                      <a:lnTo>
                        <a:pt x="656" y="109"/>
                      </a:lnTo>
                      <a:lnTo>
                        <a:pt x="673" y="115"/>
                      </a:lnTo>
                      <a:lnTo>
                        <a:pt x="696" y="129"/>
                      </a:lnTo>
                      <a:lnTo>
                        <a:pt x="699" y="136"/>
                      </a:lnTo>
                      <a:lnTo>
                        <a:pt x="684" y="134"/>
                      </a:lnTo>
                      <a:lnTo>
                        <a:pt x="662" y="136"/>
                      </a:lnTo>
                      <a:lnTo>
                        <a:pt x="655" y="142"/>
                      </a:lnTo>
                      <a:lnTo>
                        <a:pt x="650" y="156"/>
                      </a:lnTo>
                      <a:lnTo>
                        <a:pt x="629" y="164"/>
                      </a:lnTo>
                      <a:lnTo>
                        <a:pt x="619" y="174"/>
                      </a:lnTo>
                      <a:lnTo>
                        <a:pt x="600" y="170"/>
                      </a:lnTo>
                      <a:lnTo>
                        <a:pt x="589" y="169"/>
                      </a:lnTo>
                      <a:lnTo>
                        <a:pt x="588" y="182"/>
                      </a:lnTo>
                      <a:lnTo>
                        <a:pt x="598" y="189"/>
                      </a:lnTo>
                      <a:lnTo>
                        <a:pt x="604" y="196"/>
                      </a:lnTo>
                      <a:lnTo>
                        <a:pt x="596" y="203"/>
                      </a:lnTo>
                      <a:lnTo>
                        <a:pt x="589" y="213"/>
                      </a:lnTo>
                      <a:lnTo>
                        <a:pt x="573" y="220"/>
                      </a:lnTo>
                      <a:lnTo>
                        <a:pt x="549" y="221"/>
                      </a:lnTo>
                      <a:lnTo>
                        <a:pt x="525" y="228"/>
                      </a:lnTo>
                      <a:lnTo>
                        <a:pt x="511" y="239"/>
                      </a:lnTo>
                      <a:lnTo>
                        <a:pt x="500" y="232"/>
                      </a:lnTo>
                      <a:lnTo>
                        <a:pt x="480" y="233"/>
                      </a:lnTo>
                      <a:lnTo>
                        <a:pt x="450" y="220"/>
                      </a:lnTo>
                      <a:lnTo>
                        <a:pt x="432" y="218"/>
                      </a:lnTo>
                      <a:lnTo>
                        <a:pt x="411" y="220"/>
                      </a:lnTo>
                      <a:lnTo>
                        <a:pt x="375" y="216"/>
                      </a:lnTo>
                      <a:lnTo>
                        <a:pt x="356" y="216"/>
                      </a:lnTo>
                      <a:lnTo>
                        <a:pt x="341" y="205"/>
                      </a:lnTo>
                      <a:lnTo>
                        <a:pt x="325" y="186"/>
                      </a:lnTo>
                      <a:lnTo>
                        <a:pt x="314" y="183"/>
                      </a:lnTo>
                      <a:lnTo>
                        <a:pt x="288" y="171"/>
                      </a:lnTo>
                      <a:lnTo>
                        <a:pt x="265" y="168"/>
                      </a:lnTo>
                      <a:lnTo>
                        <a:pt x="244" y="165"/>
                      </a:lnTo>
                      <a:lnTo>
                        <a:pt x="234" y="156"/>
                      </a:lnTo>
                      <a:lnTo>
                        <a:pt x="230" y="132"/>
                      </a:lnTo>
                      <a:lnTo>
                        <a:pt x="211" y="116"/>
                      </a:lnTo>
                      <a:lnTo>
                        <a:pt x="185" y="109"/>
                      </a:lnTo>
                      <a:lnTo>
                        <a:pt x="166" y="97"/>
                      </a:lnTo>
                      <a:lnTo>
                        <a:pt x="155" y="83"/>
                      </a:lnTo>
                      <a:lnTo>
                        <a:pt x="150" y="85"/>
                      </a:lnTo>
                      <a:lnTo>
                        <a:pt x="144" y="98"/>
                      </a:lnTo>
                      <a:lnTo>
                        <a:pt x="131" y="101"/>
                      </a:lnTo>
                      <a:lnTo>
                        <a:pt x="139" y="121"/>
                      </a:lnTo>
                      <a:lnTo>
                        <a:pt x="134" y="130"/>
                      </a:lnTo>
                      <a:lnTo>
                        <a:pt x="99" y="123"/>
                      </a:lnTo>
                      <a:lnTo>
                        <a:pt x="103" y="160"/>
                      </a:lnTo>
                      <a:lnTo>
                        <a:pt x="96" y="164"/>
                      </a:lnTo>
                      <a:lnTo>
                        <a:pt x="67" y="172"/>
                      </a:lnTo>
                      <a:lnTo>
                        <a:pt x="95" y="207"/>
                      </a:lnTo>
                      <a:lnTo>
                        <a:pt x="86" y="212"/>
                      </a:lnTo>
                      <a:lnTo>
                        <a:pt x="91" y="224"/>
                      </a:lnTo>
                      <a:lnTo>
                        <a:pt x="91" y="228"/>
                      </a:lnTo>
                      <a:lnTo>
                        <a:pt x="68" y="240"/>
                      </a:lnTo>
                      <a:lnTo>
                        <a:pt x="65" y="247"/>
                      </a:lnTo>
                      <a:lnTo>
                        <a:pt x="44" y="250"/>
                      </a:lnTo>
                      <a:lnTo>
                        <a:pt x="42" y="263"/>
                      </a:lnTo>
                      <a:lnTo>
                        <a:pt x="23" y="260"/>
                      </a:lnTo>
                      <a:lnTo>
                        <a:pt x="13" y="264"/>
                      </a:lnTo>
                      <a:lnTo>
                        <a:pt x="0" y="274"/>
                      </a:lnTo>
                      <a:lnTo>
                        <a:pt x="4" y="279"/>
                      </a:lnTo>
                      <a:lnTo>
                        <a:pt x="0" y="283"/>
                      </a:lnTo>
                      <a:lnTo>
                        <a:pt x="10" y="303"/>
                      </a:lnTo>
                      <a:lnTo>
                        <a:pt x="15" y="301"/>
                      </a:lnTo>
                      <a:lnTo>
                        <a:pt x="27" y="305"/>
                      </a:lnTo>
                      <a:lnTo>
                        <a:pt x="29" y="314"/>
                      </a:lnTo>
                      <a:lnTo>
                        <a:pt x="34" y="326"/>
                      </a:lnTo>
                      <a:lnTo>
                        <a:pt x="39" y="332"/>
                      </a:lnTo>
                      <a:lnTo>
                        <a:pt x="55" y="342"/>
                      </a:lnTo>
                      <a:lnTo>
                        <a:pt x="64" y="358"/>
                      </a:lnTo>
                      <a:lnTo>
                        <a:pt x="95" y="366"/>
                      </a:lnTo>
                      <a:lnTo>
                        <a:pt x="119" y="391"/>
                      </a:lnTo>
                      <a:lnTo>
                        <a:pt x="122" y="408"/>
                      </a:lnTo>
                      <a:lnTo>
                        <a:pt x="132" y="419"/>
                      </a:lnTo>
                      <a:lnTo>
                        <a:pt x="134" y="430"/>
                      </a:lnTo>
                      <a:lnTo>
                        <a:pt x="120" y="427"/>
                      </a:lnTo>
                      <a:lnTo>
                        <a:pt x="131" y="449"/>
                      </a:lnTo>
                      <a:lnTo>
                        <a:pt x="151" y="462"/>
                      </a:lnTo>
                      <a:lnTo>
                        <a:pt x="179" y="477"/>
                      </a:lnTo>
                      <a:lnTo>
                        <a:pt x="185" y="472"/>
                      </a:lnTo>
                      <a:lnTo>
                        <a:pt x="200" y="479"/>
                      </a:lnTo>
                      <a:lnTo>
                        <a:pt x="221" y="492"/>
                      </a:lnTo>
                      <a:lnTo>
                        <a:pt x="232" y="495"/>
                      </a:lnTo>
                      <a:lnTo>
                        <a:pt x="240" y="505"/>
                      </a:lnTo>
                      <a:lnTo>
                        <a:pt x="255" y="509"/>
                      </a:lnTo>
                      <a:lnTo>
                        <a:pt x="271" y="518"/>
                      </a:lnTo>
                      <a:lnTo>
                        <a:pt x="292" y="523"/>
                      </a:lnTo>
                      <a:lnTo>
                        <a:pt x="313" y="525"/>
                      </a:lnTo>
                      <a:lnTo>
                        <a:pt x="323" y="521"/>
                      </a:lnTo>
                      <a:lnTo>
                        <a:pt x="328" y="537"/>
                      </a:lnTo>
                      <a:lnTo>
                        <a:pt x="336" y="522"/>
                      </a:lnTo>
                      <a:lnTo>
                        <a:pt x="345" y="516"/>
                      </a:lnTo>
                      <a:lnTo>
                        <a:pt x="358" y="521"/>
                      </a:lnTo>
                      <a:lnTo>
                        <a:pt x="368" y="522"/>
                      </a:lnTo>
                      <a:lnTo>
                        <a:pt x="377" y="527"/>
                      </a:lnTo>
                      <a:lnTo>
                        <a:pt x="391" y="525"/>
                      </a:lnTo>
                      <a:lnTo>
                        <a:pt x="403" y="509"/>
                      </a:lnTo>
                      <a:lnTo>
                        <a:pt x="421" y="496"/>
                      </a:lnTo>
                      <a:lnTo>
                        <a:pt x="437" y="501"/>
                      </a:lnTo>
                      <a:lnTo>
                        <a:pt x="447" y="492"/>
                      </a:lnTo>
                      <a:lnTo>
                        <a:pt x="459" y="505"/>
                      </a:lnTo>
                      <a:lnTo>
                        <a:pt x="454" y="514"/>
                      </a:lnTo>
                      <a:lnTo>
                        <a:pt x="475" y="517"/>
                      </a:lnTo>
                      <a:lnTo>
                        <a:pt x="484" y="515"/>
                      </a:lnTo>
                      <a:lnTo>
                        <a:pt x="493" y="528"/>
                      </a:lnTo>
                      <a:lnTo>
                        <a:pt x="502" y="533"/>
                      </a:lnTo>
                      <a:lnTo>
                        <a:pt x="506" y="548"/>
                      </a:lnTo>
                      <a:lnTo>
                        <a:pt x="509" y="566"/>
                      </a:lnTo>
                      <a:lnTo>
                        <a:pt x="495" y="583"/>
                      </a:lnTo>
                      <a:lnTo>
                        <a:pt x="498" y="607"/>
                      </a:lnTo>
                      <a:lnTo>
                        <a:pt x="516" y="604"/>
                      </a:lnTo>
                      <a:lnTo>
                        <a:pt x="524" y="623"/>
                      </a:lnTo>
                      <a:lnTo>
                        <a:pt x="536" y="628"/>
                      </a:lnTo>
                      <a:lnTo>
                        <a:pt x="533" y="644"/>
                      </a:lnTo>
                      <a:lnTo>
                        <a:pt x="548" y="652"/>
                      </a:lnTo>
                      <a:lnTo>
                        <a:pt x="556" y="656"/>
                      </a:lnTo>
                      <a:lnTo>
                        <a:pt x="568" y="650"/>
                      </a:lnTo>
                      <a:lnTo>
                        <a:pt x="570" y="659"/>
                      </a:lnTo>
                      <a:lnTo>
                        <a:pt x="572" y="664"/>
                      </a:lnTo>
                      <a:lnTo>
                        <a:pt x="582" y="664"/>
                      </a:lnTo>
                      <a:lnTo>
                        <a:pt x="576" y="641"/>
                      </a:lnTo>
                      <a:lnTo>
                        <a:pt x="584" y="637"/>
                      </a:lnTo>
                      <a:lnTo>
                        <a:pt x="593" y="632"/>
                      </a:lnTo>
                      <a:lnTo>
                        <a:pt x="608" y="632"/>
                      </a:lnTo>
                      <a:lnTo>
                        <a:pt x="625" y="630"/>
                      </a:lnTo>
                      <a:lnTo>
                        <a:pt x="638" y="619"/>
                      </a:lnTo>
                      <a:lnTo>
                        <a:pt x="648" y="627"/>
                      </a:lnTo>
                      <a:lnTo>
                        <a:pt x="665" y="631"/>
                      </a:lnTo>
                      <a:lnTo>
                        <a:pt x="664" y="643"/>
                      </a:lnTo>
                      <a:lnTo>
                        <a:pt x="674" y="651"/>
                      </a:lnTo>
                      <a:lnTo>
                        <a:pt x="693" y="656"/>
                      </a:lnTo>
                      <a:lnTo>
                        <a:pt x="701" y="653"/>
                      </a:lnTo>
                      <a:lnTo>
                        <a:pt x="726" y="660"/>
                      </a:lnTo>
                      <a:lnTo>
                        <a:pt x="723" y="668"/>
                      </a:lnTo>
                      <a:lnTo>
                        <a:pt x="730" y="683"/>
                      </a:lnTo>
                      <a:lnTo>
                        <a:pt x="740" y="681"/>
                      </a:lnTo>
                      <a:lnTo>
                        <a:pt x="743" y="660"/>
                      </a:lnTo>
                      <a:lnTo>
                        <a:pt x="761" y="656"/>
                      </a:lnTo>
                      <a:lnTo>
                        <a:pt x="785" y="646"/>
                      </a:lnTo>
                      <a:lnTo>
                        <a:pt x="793" y="636"/>
                      </a:lnTo>
                      <a:lnTo>
                        <a:pt x="800" y="643"/>
                      </a:lnTo>
                      <a:lnTo>
                        <a:pt x="810" y="633"/>
                      </a:lnTo>
                      <a:lnTo>
                        <a:pt x="829" y="631"/>
                      </a:lnTo>
                      <a:lnTo>
                        <a:pt x="851" y="614"/>
                      </a:lnTo>
                      <a:lnTo>
                        <a:pt x="872" y="594"/>
                      </a:lnTo>
                      <a:lnTo>
                        <a:pt x="883" y="570"/>
                      </a:lnTo>
                      <a:lnTo>
                        <a:pt x="890" y="542"/>
                      </a:lnTo>
                      <a:lnTo>
                        <a:pt x="897" y="520"/>
                      </a:lnTo>
                      <a:lnTo>
                        <a:pt x="906" y="518"/>
                      </a:lnTo>
                      <a:lnTo>
                        <a:pt x="906" y="501"/>
                      </a:lnTo>
                      <a:lnTo>
                        <a:pt x="903" y="485"/>
                      </a:lnTo>
                      <a:lnTo>
                        <a:pt x="891" y="478"/>
                      </a:lnTo>
                      <a:lnTo>
                        <a:pt x="883" y="467"/>
                      </a:lnTo>
                      <a:lnTo>
                        <a:pt x="892" y="461"/>
                      </a:lnTo>
                      <a:lnTo>
                        <a:pt x="886" y="446"/>
                      </a:lnTo>
                      <a:lnTo>
                        <a:pt x="869" y="430"/>
                      </a:lnTo>
                      <a:lnTo>
                        <a:pt x="851" y="411"/>
                      </a:lnTo>
                      <a:lnTo>
                        <a:pt x="836" y="390"/>
                      </a:lnTo>
                      <a:lnTo>
                        <a:pt x="813" y="379"/>
                      </a:lnTo>
                      <a:lnTo>
                        <a:pt x="816" y="364"/>
                      </a:lnTo>
                      <a:lnTo>
                        <a:pt x="828" y="353"/>
                      </a:lnTo>
                      <a:lnTo>
                        <a:pt x="832" y="342"/>
                      </a:lnTo>
                      <a:lnTo>
                        <a:pt x="853" y="336"/>
                      </a:lnTo>
                      <a:lnTo>
                        <a:pt x="846" y="325"/>
                      </a:lnTo>
                      <a:lnTo>
                        <a:pt x="835" y="324"/>
                      </a:lnTo>
                      <a:lnTo>
                        <a:pt x="815" y="316"/>
                      </a:lnTo>
                      <a:lnTo>
                        <a:pt x="803" y="331"/>
                      </a:lnTo>
                      <a:lnTo>
                        <a:pt x="787" y="325"/>
                      </a:lnTo>
                      <a:lnTo>
                        <a:pt x="782" y="315"/>
                      </a:lnTo>
                      <a:lnTo>
                        <a:pt x="766" y="312"/>
                      </a:lnTo>
                      <a:lnTo>
                        <a:pt x="751" y="298"/>
                      </a:lnTo>
                      <a:lnTo>
                        <a:pt x="755" y="288"/>
                      </a:lnTo>
                      <a:lnTo>
                        <a:pt x="771" y="287"/>
                      </a:lnTo>
                      <a:lnTo>
                        <a:pt x="775" y="274"/>
                      </a:lnTo>
                      <a:lnTo>
                        <a:pt x="787" y="259"/>
                      </a:lnTo>
                      <a:lnTo>
                        <a:pt x="798" y="252"/>
                      </a:lnTo>
                      <a:lnTo>
                        <a:pt x="812" y="263"/>
                      </a:lnTo>
                      <a:lnTo>
                        <a:pt x="806" y="277"/>
                      </a:lnTo>
                      <a:lnTo>
                        <a:pt x="814" y="285"/>
                      </a:lnTo>
                      <a:lnTo>
                        <a:pt x="809" y="295"/>
                      </a:lnTo>
                      <a:lnTo>
                        <a:pt x="825" y="289"/>
                      </a:lnTo>
                      <a:lnTo>
                        <a:pt x="833" y="279"/>
                      </a:lnTo>
                      <a:lnTo>
                        <a:pt x="853" y="273"/>
                      </a:lnTo>
                      <a:lnTo>
                        <a:pt x="860" y="260"/>
                      </a:lnTo>
                      <a:lnTo>
                        <a:pt x="872" y="249"/>
                      </a:lnTo>
                      <a:lnTo>
                        <a:pt x="876" y="234"/>
                      </a:lnTo>
                      <a:lnTo>
                        <a:pt x="888" y="241"/>
                      </a:lnTo>
                      <a:lnTo>
                        <a:pt x="903" y="242"/>
                      </a:lnTo>
                      <a:lnTo>
                        <a:pt x="894" y="231"/>
                      </a:lnTo>
                      <a:lnTo>
                        <a:pt x="914" y="222"/>
                      </a:lnTo>
                      <a:lnTo>
                        <a:pt x="914" y="211"/>
                      </a:lnTo>
                      <a:lnTo>
                        <a:pt x="932" y="223"/>
                      </a:lnTo>
                      <a:lnTo>
                        <a:pt x="932" y="223"/>
                      </a:lnTo>
                      <a:lnTo>
                        <a:pt x="926" y="213"/>
                      </a:lnTo>
                      <a:lnTo>
                        <a:pt x="934" y="212"/>
                      </a:lnTo>
                      <a:lnTo>
                        <a:pt x="921" y="188"/>
                      </a:lnTo>
                      <a:lnTo>
                        <a:pt x="906" y="171"/>
                      </a:lnTo>
                      <a:lnTo>
                        <a:pt x="916" y="164"/>
                      </a:lnTo>
                      <a:lnTo>
                        <a:pt x="938" y="168"/>
                      </a:lnTo>
                      <a:lnTo>
                        <a:pt x="936" y="148"/>
                      </a:lnTo>
                      <a:lnTo>
                        <a:pt x="927" y="126"/>
                      </a:lnTo>
                      <a:lnTo>
                        <a:pt x="928" y="118"/>
                      </a:lnTo>
                      <a:lnTo>
                        <a:pt x="924" y="100"/>
                      </a:lnTo>
                      <a:lnTo>
                        <a:pt x="901" y="106"/>
                      </a:lnTo>
                      <a:lnTo>
                        <a:pt x="893" y="114"/>
                      </a:lnTo>
                      <a:lnTo>
                        <a:pt x="868" y="114"/>
                      </a:lnTo>
                      <a:lnTo>
                        <a:pt x="849" y="95"/>
                      </a:lnTo>
                      <a:lnTo>
                        <a:pt x="820" y="80"/>
                      </a:lnTo>
                      <a:lnTo>
                        <a:pt x="788" y="74"/>
                      </a:lnTo>
                      <a:lnTo>
                        <a:pt x="788" y="7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8" name="Google Shape;1138;p32"/>
                <p:cNvSpPr/>
                <p:nvPr/>
              </p:nvSpPr>
              <p:spPr>
                <a:xfrm>
                  <a:off x="6323504" y="2465110"/>
                  <a:ext cx="251581" cy="269052"/>
                </a:xfrm>
                <a:custGeom>
                  <a:avLst/>
                  <a:gdLst/>
                  <a:ahLst/>
                  <a:cxnLst/>
                  <a:rect l="l" t="t" r="r" b="b"/>
                  <a:pathLst>
                    <a:path w="144" h="154" extrusionOk="0">
                      <a:moveTo>
                        <a:pt x="125" y="24"/>
                      </a:moveTo>
                      <a:lnTo>
                        <a:pt x="117" y="18"/>
                      </a:lnTo>
                      <a:lnTo>
                        <a:pt x="99" y="10"/>
                      </a:lnTo>
                      <a:lnTo>
                        <a:pt x="91" y="16"/>
                      </a:lnTo>
                      <a:lnTo>
                        <a:pt x="75" y="19"/>
                      </a:lnTo>
                      <a:lnTo>
                        <a:pt x="75" y="12"/>
                      </a:lnTo>
                      <a:lnTo>
                        <a:pt x="59" y="8"/>
                      </a:lnTo>
                      <a:lnTo>
                        <a:pt x="58" y="0"/>
                      </a:lnTo>
                      <a:lnTo>
                        <a:pt x="49" y="3"/>
                      </a:lnTo>
                      <a:lnTo>
                        <a:pt x="37" y="1"/>
                      </a:lnTo>
                      <a:lnTo>
                        <a:pt x="38" y="12"/>
                      </a:lnTo>
                      <a:lnTo>
                        <a:pt x="42" y="19"/>
                      </a:lnTo>
                      <a:lnTo>
                        <a:pt x="32" y="29"/>
                      </a:lnTo>
                      <a:lnTo>
                        <a:pt x="29" y="24"/>
                      </a:lnTo>
                      <a:lnTo>
                        <a:pt x="16" y="25"/>
                      </a:lnTo>
                      <a:lnTo>
                        <a:pt x="13" y="30"/>
                      </a:lnTo>
                      <a:lnTo>
                        <a:pt x="17" y="36"/>
                      </a:lnTo>
                      <a:lnTo>
                        <a:pt x="13" y="54"/>
                      </a:lnTo>
                      <a:lnTo>
                        <a:pt x="10" y="62"/>
                      </a:lnTo>
                      <a:lnTo>
                        <a:pt x="0" y="62"/>
                      </a:lnTo>
                      <a:lnTo>
                        <a:pt x="4" y="83"/>
                      </a:lnTo>
                      <a:lnTo>
                        <a:pt x="3" y="97"/>
                      </a:lnTo>
                      <a:lnTo>
                        <a:pt x="6" y="101"/>
                      </a:lnTo>
                      <a:lnTo>
                        <a:pt x="5" y="110"/>
                      </a:lnTo>
                      <a:lnTo>
                        <a:pt x="13" y="115"/>
                      </a:lnTo>
                      <a:lnTo>
                        <a:pt x="36" y="119"/>
                      </a:lnTo>
                      <a:lnTo>
                        <a:pt x="29" y="133"/>
                      </a:lnTo>
                      <a:lnTo>
                        <a:pt x="27" y="148"/>
                      </a:lnTo>
                      <a:lnTo>
                        <a:pt x="41" y="148"/>
                      </a:lnTo>
                      <a:lnTo>
                        <a:pt x="44" y="143"/>
                      </a:lnTo>
                      <a:lnTo>
                        <a:pt x="62" y="149"/>
                      </a:lnTo>
                      <a:lnTo>
                        <a:pt x="67" y="148"/>
                      </a:lnTo>
                      <a:lnTo>
                        <a:pt x="75" y="154"/>
                      </a:lnTo>
                      <a:lnTo>
                        <a:pt x="77" y="149"/>
                      </a:lnTo>
                      <a:lnTo>
                        <a:pt x="92" y="150"/>
                      </a:lnTo>
                      <a:lnTo>
                        <a:pt x="103" y="146"/>
                      </a:lnTo>
                      <a:lnTo>
                        <a:pt x="110" y="146"/>
                      </a:lnTo>
                      <a:lnTo>
                        <a:pt x="116" y="151"/>
                      </a:lnTo>
                      <a:lnTo>
                        <a:pt x="117" y="147"/>
                      </a:lnTo>
                      <a:lnTo>
                        <a:pt x="114" y="134"/>
                      </a:lnTo>
                      <a:lnTo>
                        <a:pt x="119" y="131"/>
                      </a:lnTo>
                      <a:lnTo>
                        <a:pt x="125" y="122"/>
                      </a:lnTo>
                      <a:lnTo>
                        <a:pt x="115" y="113"/>
                      </a:lnTo>
                      <a:lnTo>
                        <a:pt x="106" y="108"/>
                      </a:lnTo>
                      <a:lnTo>
                        <a:pt x="104" y="100"/>
                      </a:lnTo>
                      <a:lnTo>
                        <a:pt x="101" y="94"/>
                      </a:lnTo>
                      <a:lnTo>
                        <a:pt x="112" y="90"/>
                      </a:lnTo>
                      <a:lnTo>
                        <a:pt x="117" y="85"/>
                      </a:lnTo>
                      <a:lnTo>
                        <a:pt x="129" y="80"/>
                      </a:lnTo>
                      <a:lnTo>
                        <a:pt x="132" y="77"/>
                      </a:lnTo>
                      <a:lnTo>
                        <a:pt x="137" y="79"/>
                      </a:lnTo>
                      <a:lnTo>
                        <a:pt x="144" y="77"/>
                      </a:lnTo>
                      <a:lnTo>
                        <a:pt x="136" y="64"/>
                      </a:lnTo>
                      <a:lnTo>
                        <a:pt x="137" y="57"/>
                      </a:lnTo>
                      <a:lnTo>
                        <a:pt x="132" y="47"/>
                      </a:lnTo>
                      <a:lnTo>
                        <a:pt x="126" y="40"/>
                      </a:lnTo>
                      <a:lnTo>
                        <a:pt x="129" y="34"/>
                      </a:lnTo>
                      <a:lnTo>
                        <a:pt x="125" y="24"/>
                      </a:lnTo>
                      <a:lnTo>
                        <a:pt x="125" y="2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9" name="Google Shape;1139;p32"/>
                <p:cNvSpPr/>
                <p:nvPr/>
              </p:nvSpPr>
              <p:spPr>
                <a:xfrm>
                  <a:off x="6374170" y="2372514"/>
                  <a:ext cx="124044" cy="99585"/>
                </a:xfrm>
                <a:custGeom>
                  <a:avLst/>
                  <a:gdLst/>
                  <a:ahLst/>
                  <a:cxnLst/>
                  <a:rect l="l" t="t" r="r" b="b"/>
                  <a:pathLst>
                    <a:path w="71" h="57" extrusionOk="0">
                      <a:moveTo>
                        <a:pt x="71" y="41"/>
                      </a:moveTo>
                      <a:lnTo>
                        <a:pt x="65" y="31"/>
                      </a:lnTo>
                      <a:lnTo>
                        <a:pt x="43" y="37"/>
                      </a:lnTo>
                      <a:lnTo>
                        <a:pt x="46" y="46"/>
                      </a:lnTo>
                      <a:lnTo>
                        <a:pt x="63" y="57"/>
                      </a:lnTo>
                      <a:lnTo>
                        <a:pt x="71" y="41"/>
                      </a:lnTo>
                      <a:lnTo>
                        <a:pt x="71" y="41"/>
                      </a:lnTo>
                      <a:close/>
                      <a:moveTo>
                        <a:pt x="42" y="24"/>
                      </a:moveTo>
                      <a:lnTo>
                        <a:pt x="34" y="21"/>
                      </a:lnTo>
                      <a:lnTo>
                        <a:pt x="32" y="16"/>
                      </a:lnTo>
                      <a:lnTo>
                        <a:pt x="36" y="10"/>
                      </a:lnTo>
                      <a:lnTo>
                        <a:pt x="36" y="0"/>
                      </a:lnTo>
                      <a:lnTo>
                        <a:pt x="24" y="5"/>
                      </a:lnTo>
                      <a:lnTo>
                        <a:pt x="19" y="10"/>
                      </a:lnTo>
                      <a:lnTo>
                        <a:pt x="6" y="12"/>
                      </a:lnTo>
                      <a:lnTo>
                        <a:pt x="2" y="17"/>
                      </a:lnTo>
                      <a:lnTo>
                        <a:pt x="0" y="22"/>
                      </a:lnTo>
                      <a:lnTo>
                        <a:pt x="1" y="43"/>
                      </a:lnTo>
                      <a:lnTo>
                        <a:pt x="8" y="54"/>
                      </a:lnTo>
                      <a:lnTo>
                        <a:pt x="20" y="56"/>
                      </a:lnTo>
                      <a:lnTo>
                        <a:pt x="29" y="53"/>
                      </a:lnTo>
                      <a:lnTo>
                        <a:pt x="25" y="44"/>
                      </a:lnTo>
                      <a:lnTo>
                        <a:pt x="35" y="29"/>
                      </a:lnTo>
                      <a:lnTo>
                        <a:pt x="39" y="32"/>
                      </a:lnTo>
                      <a:lnTo>
                        <a:pt x="42" y="24"/>
                      </a:lnTo>
                      <a:lnTo>
                        <a:pt x="42" y="2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0" name="Google Shape;1140;p32"/>
                <p:cNvSpPr/>
                <p:nvPr/>
              </p:nvSpPr>
              <p:spPr>
                <a:xfrm>
                  <a:off x="6762024" y="2307872"/>
                  <a:ext cx="122296" cy="73378"/>
                </a:xfrm>
                <a:custGeom>
                  <a:avLst/>
                  <a:gdLst/>
                  <a:ahLst/>
                  <a:cxnLst/>
                  <a:rect l="l" t="t" r="r" b="b"/>
                  <a:pathLst>
                    <a:path w="70" h="42" extrusionOk="0">
                      <a:moveTo>
                        <a:pt x="36" y="0"/>
                      </a:moveTo>
                      <a:lnTo>
                        <a:pt x="18" y="3"/>
                      </a:lnTo>
                      <a:lnTo>
                        <a:pt x="0" y="9"/>
                      </a:lnTo>
                      <a:lnTo>
                        <a:pt x="3" y="20"/>
                      </a:lnTo>
                      <a:lnTo>
                        <a:pt x="14" y="26"/>
                      </a:lnTo>
                      <a:lnTo>
                        <a:pt x="19" y="24"/>
                      </a:lnTo>
                      <a:lnTo>
                        <a:pt x="19" y="35"/>
                      </a:lnTo>
                      <a:lnTo>
                        <a:pt x="31" y="32"/>
                      </a:lnTo>
                      <a:lnTo>
                        <a:pt x="38" y="35"/>
                      </a:lnTo>
                      <a:lnTo>
                        <a:pt x="52" y="42"/>
                      </a:lnTo>
                      <a:lnTo>
                        <a:pt x="65" y="42"/>
                      </a:lnTo>
                      <a:lnTo>
                        <a:pt x="70" y="35"/>
                      </a:lnTo>
                      <a:lnTo>
                        <a:pt x="62" y="17"/>
                      </a:lnTo>
                      <a:lnTo>
                        <a:pt x="70" y="6"/>
                      </a:lnTo>
                      <a:lnTo>
                        <a:pt x="68" y="3"/>
                      </a:lnTo>
                      <a:lnTo>
                        <a:pt x="68" y="3"/>
                      </a:lnTo>
                      <a:lnTo>
                        <a:pt x="52" y="4"/>
                      </a:lnTo>
                      <a:lnTo>
                        <a:pt x="3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1" name="Google Shape;1141;p32"/>
                <p:cNvSpPr/>
                <p:nvPr/>
              </p:nvSpPr>
              <p:spPr>
                <a:xfrm>
                  <a:off x="6641474" y="1972430"/>
                  <a:ext cx="302247" cy="328453"/>
                </a:xfrm>
                <a:custGeom>
                  <a:avLst/>
                  <a:gdLst/>
                  <a:ahLst/>
                  <a:cxnLst/>
                  <a:rect l="l" t="t" r="r" b="b"/>
                  <a:pathLst>
                    <a:path w="173" h="188" extrusionOk="0">
                      <a:moveTo>
                        <a:pt x="105" y="19"/>
                      </a:moveTo>
                      <a:lnTo>
                        <a:pt x="108" y="7"/>
                      </a:lnTo>
                      <a:lnTo>
                        <a:pt x="90" y="0"/>
                      </a:lnTo>
                      <a:lnTo>
                        <a:pt x="70" y="6"/>
                      </a:lnTo>
                      <a:lnTo>
                        <a:pt x="67" y="18"/>
                      </a:lnTo>
                      <a:lnTo>
                        <a:pt x="56" y="26"/>
                      </a:lnTo>
                      <a:lnTo>
                        <a:pt x="41" y="22"/>
                      </a:lnTo>
                      <a:lnTo>
                        <a:pt x="23" y="23"/>
                      </a:lnTo>
                      <a:lnTo>
                        <a:pt x="6" y="13"/>
                      </a:lnTo>
                      <a:lnTo>
                        <a:pt x="0" y="18"/>
                      </a:lnTo>
                      <a:lnTo>
                        <a:pt x="19" y="27"/>
                      </a:lnTo>
                      <a:lnTo>
                        <a:pt x="43" y="39"/>
                      </a:lnTo>
                      <a:lnTo>
                        <a:pt x="48" y="66"/>
                      </a:lnTo>
                      <a:lnTo>
                        <a:pt x="54" y="73"/>
                      </a:lnTo>
                      <a:lnTo>
                        <a:pt x="75" y="82"/>
                      </a:lnTo>
                      <a:lnTo>
                        <a:pt x="78" y="90"/>
                      </a:lnTo>
                      <a:lnTo>
                        <a:pt x="69" y="93"/>
                      </a:lnTo>
                      <a:lnTo>
                        <a:pt x="41" y="113"/>
                      </a:lnTo>
                      <a:lnTo>
                        <a:pt x="30" y="125"/>
                      </a:lnTo>
                      <a:lnTo>
                        <a:pt x="25" y="136"/>
                      </a:lnTo>
                      <a:lnTo>
                        <a:pt x="35" y="153"/>
                      </a:lnTo>
                      <a:lnTo>
                        <a:pt x="34" y="171"/>
                      </a:lnTo>
                      <a:lnTo>
                        <a:pt x="50" y="178"/>
                      </a:lnTo>
                      <a:lnTo>
                        <a:pt x="60" y="188"/>
                      </a:lnTo>
                      <a:lnTo>
                        <a:pt x="83" y="184"/>
                      </a:lnTo>
                      <a:lnTo>
                        <a:pt x="108" y="177"/>
                      </a:lnTo>
                      <a:lnTo>
                        <a:pt x="134" y="175"/>
                      </a:lnTo>
                      <a:lnTo>
                        <a:pt x="134" y="175"/>
                      </a:lnTo>
                      <a:lnTo>
                        <a:pt x="160" y="151"/>
                      </a:lnTo>
                      <a:lnTo>
                        <a:pt x="170" y="141"/>
                      </a:lnTo>
                      <a:lnTo>
                        <a:pt x="173" y="131"/>
                      </a:lnTo>
                      <a:lnTo>
                        <a:pt x="150" y="118"/>
                      </a:lnTo>
                      <a:lnTo>
                        <a:pt x="152" y="106"/>
                      </a:lnTo>
                      <a:lnTo>
                        <a:pt x="137" y="93"/>
                      </a:lnTo>
                      <a:lnTo>
                        <a:pt x="142" y="77"/>
                      </a:lnTo>
                      <a:lnTo>
                        <a:pt x="121" y="57"/>
                      </a:lnTo>
                      <a:lnTo>
                        <a:pt x="130" y="43"/>
                      </a:lnTo>
                      <a:lnTo>
                        <a:pt x="107" y="31"/>
                      </a:lnTo>
                      <a:lnTo>
                        <a:pt x="105" y="19"/>
                      </a:lnTo>
                      <a:lnTo>
                        <a:pt x="105" y="1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2" name="Google Shape;1142;p32"/>
                <p:cNvSpPr/>
                <p:nvPr/>
              </p:nvSpPr>
              <p:spPr>
                <a:xfrm>
                  <a:off x="5954868" y="2341066"/>
                  <a:ext cx="249835" cy="298753"/>
                </a:xfrm>
                <a:custGeom>
                  <a:avLst/>
                  <a:gdLst/>
                  <a:ahLst/>
                  <a:cxnLst/>
                  <a:rect l="l" t="t" r="r" b="b"/>
                  <a:pathLst>
                    <a:path w="143" h="171" extrusionOk="0">
                      <a:moveTo>
                        <a:pt x="30" y="79"/>
                      </a:moveTo>
                      <a:lnTo>
                        <a:pt x="14" y="67"/>
                      </a:lnTo>
                      <a:lnTo>
                        <a:pt x="1" y="68"/>
                      </a:lnTo>
                      <a:lnTo>
                        <a:pt x="4" y="79"/>
                      </a:lnTo>
                      <a:lnTo>
                        <a:pt x="0" y="89"/>
                      </a:lnTo>
                      <a:lnTo>
                        <a:pt x="10" y="89"/>
                      </a:lnTo>
                      <a:lnTo>
                        <a:pt x="21" y="93"/>
                      </a:lnTo>
                      <a:lnTo>
                        <a:pt x="30" y="79"/>
                      </a:lnTo>
                      <a:close/>
                      <a:moveTo>
                        <a:pt x="73" y="0"/>
                      </a:moveTo>
                      <a:lnTo>
                        <a:pt x="54" y="2"/>
                      </a:lnTo>
                      <a:lnTo>
                        <a:pt x="43" y="0"/>
                      </a:lnTo>
                      <a:lnTo>
                        <a:pt x="31" y="16"/>
                      </a:lnTo>
                      <a:lnTo>
                        <a:pt x="25" y="36"/>
                      </a:lnTo>
                      <a:lnTo>
                        <a:pt x="32" y="46"/>
                      </a:lnTo>
                      <a:lnTo>
                        <a:pt x="32" y="65"/>
                      </a:lnTo>
                      <a:lnTo>
                        <a:pt x="40" y="55"/>
                      </a:lnTo>
                      <a:lnTo>
                        <a:pt x="45" y="61"/>
                      </a:lnTo>
                      <a:lnTo>
                        <a:pt x="39" y="70"/>
                      </a:lnTo>
                      <a:lnTo>
                        <a:pt x="43" y="75"/>
                      </a:lnTo>
                      <a:lnTo>
                        <a:pt x="62" y="78"/>
                      </a:lnTo>
                      <a:lnTo>
                        <a:pt x="62" y="78"/>
                      </a:lnTo>
                      <a:lnTo>
                        <a:pt x="72" y="91"/>
                      </a:lnTo>
                      <a:lnTo>
                        <a:pt x="69" y="102"/>
                      </a:lnTo>
                      <a:lnTo>
                        <a:pt x="69" y="102"/>
                      </a:lnTo>
                      <a:lnTo>
                        <a:pt x="46" y="100"/>
                      </a:lnTo>
                      <a:lnTo>
                        <a:pt x="43" y="113"/>
                      </a:lnTo>
                      <a:lnTo>
                        <a:pt x="51" y="124"/>
                      </a:lnTo>
                      <a:lnTo>
                        <a:pt x="35" y="130"/>
                      </a:lnTo>
                      <a:lnTo>
                        <a:pt x="39" y="138"/>
                      </a:lnTo>
                      <a:lnTo>
                        <a:pt x="63" y="141"/>
                      </a:lnTo>
                      <a:lnTo>
                        <a:pt x="63" y="141"/>
                      </a:lnTo>
                      <a:lnTo>
                        <a:pt x="49" y="146"/>
                      </a:lnTo>
                      <a:lnTo>
                        <a:pt x="26" y="167"/>
                      </a:lnTo>
                      <a:lnTo>
                        <a:pt x="34" y="171"/>
                      </a:lnTo>
                      <a:lnTo>
                        <a:pt x="45" y="163"/>
                      </a:lnTo>
                      <a:lnTo>
                        <a:pt x="60" y="166"/>
                      </a:lnTo>
                      <a:lnTo>
                        <a:pt x="71" y="156"/>
                      </a:lnTo>
                      <a:lnTo>
                        <a:pt x="78" y="160"/>
                      </a:lnTo>
                      <a:lnTo>
                        <a:pt x="105" y="155"/>
                      </a:lnTo>
                      <a:lnTo>
                        <a:pt x="126" y="155"/>
                      </a:lnTo>
                      <a:lnTo>
                        <a:pt x="140" y="144"/>
                      </a:lnTo>
                      <a:lnTo>
                        <a:pt x="134" y="134"/>
                      </a:lnTo>
                      <a:lnTo>
                        <a:pt x="142" y="128"/>
                      </a:lnTo>
                      <a:lnTo>
                        <a:pt x="143" y="115"/>
                      </a:lnTo>
                      <a:lnTo>
                        <a:pt x="124" y="112"/>
                      </a:lnTo>
                      <a:lnTo>
                        <a:pt x="120" y="104"/>
                      </a:lnTo>
                      <a:lnTo>
                        <a:pt x="111" y="81"/>
                      </a:lnTo>
                      <a:lnTo>
                        <a:pt x="100" y="78"/>
                      </a:lnTo>
                      <a:lnTo>
                        <a:pt x="87" y="55"/>
                      </a:lnTo>
                      <a:lnTo>
                        <a:pt x="86" y="53"/>
                      </a:lnTo>
                      <a:lnTo>
                        <a:pt x="70" y="52"/>
                      </a:lnTo>
                      <a:lnTo>
                        <a:pt x="84" y="34"/>
                      </a:lnTo>
                      <a:lnTo>
                        <a:pt x="88" y="18"/>
                      </a:lnTo>
                      <a:lnTo>
                        <a:pt x="72" y="18"/>
                      </a:lnTo>
                      <a:lnTo>
                        <a:pt x="56" y="21"/>
                      </a:lnTo>
                      <a:lnTo>
                        <a:pt x="73" y="0"/>
                      </a:lnTo>
                      <a:lnTo>
                        <a:pt x="73"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3" name="Google Shape;1143;p32"/>
                <p:cNvSpPr/>
                <p:nvPr/>
              </p:nvSpPr>
              <p:spPr>
                <a:xfrm>
                  <a:off x="7319346" y="2866941"/>
                  <a:ext cx="211399" cy="87355"/>
                </a:xfrm>
                <a:custGeom>
                  <a:avLst/>
                  <a:gdLst/>
                  <a:ahLst/>
                  <a:cxnLst/>
                  <a:rect l="l" t="t" r="r" b="b"/>
                  <a:pathLst>
                    <a:path w="121" h="50" extrusionOk="0">
                      <a:moveTo>
                        <a:pt x="65" y="16"/>
                      </a:moveTo>
                      <a:lnTo>
                        <a:pt x="41" y="6"/>
                      </a:lnTo>
                      <a:lnTo>
                        <a:pt x="16" y="3"/>
                      </a:lnTo>
                      <a:lnTo>
                        <a:pt x="1" y="0"/>
                      </a:lnTo>
                      <a:lnTo>
                        <a:pt x="0" y="2"/>
                      </a:lnTo>
                      <a:lnTo>
                        <a:pt x="7" y="8"/>
                      </a:lnTo>
                      <a:lnTo>
                        <a:pt x="16" y="10"/>
                      </a:lnTo>
                      <a:lnTo>
                        <a:pt x="28" y="18"/>
                      </a:lnTo>
                      <a:lnTo>
                        <a:pt x="35" y="31"/>
                      </a:lnTo>
                      <a:lnTo>
                        <a:pt x="34" y="41"/>
                      </a:lnTo>
                      <a:lnTo>
                        <a:pt x="51" y="40"/>
                      </a:lnTo>
                      <a:lnTo>
                        <a:pt x="70" y="49"/>
                      </a:lnTo>
                      <a:lnTo>
                        <a:pt x="92" y="46"/>
                      </a:lnTo>
                      <a:lnTo>
                        <a:pt x="96" y="43"/>
                      </a:lnTo>
                      <a:lnTo>
                        <a:pt x="109" y="49"/>
                      </a:lnTo>
                      <a:lnTo>
                        <a:pt x="119" y="50"/>
                      </a:lnTo>
                      <a:lnTo>
                        <a:pt x="121" y="48"/>
                      </a:lnTo>
                      <a:lnTo>
                        <a:pt x="110" y="36"/>
                      </a:lnTo>
                      <a:lnTo>
                        <a:pt x="114" y="33"/>
                      </a:lnTo>
                      <a:lnTo>
                        <a:pt x="102" y="29"/>
                      </a:lnTo>
                      <a:lnTo>
                        <a:pt x="95" y="21"/>
                      </a:lnTo>
                      <a:lnTo>
                        <a:pt x="79" y="17"/>
                      </a:lnTo>
                      <a:lnTo>
                        <a:pt x="69" y="20"/>
                      </a:lnTo>
                      <a:lnTo>
                        <a:pt x="65" y="16"/>
                      </a:lnTo>
                      <a:lnTo>
                        <a:pt x="65" y="1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4" name="Google Shape;1144;p32"/>
                <p:cNvSpPr/>
                <p:nvPr/>
              </p:nvSpPr>
              <p:spPr>
                <a:xfrm>
                  <a:off x="6756782" y="2926342"/>
                  <a:ext cx="197422" cy="253329"/>
                </a:xfrm>
                <a:custGeom>
                  <a:avLst/>
                  <a:gdLst/>
                  <a:ahLst/>
                  <a:cxnLst/>
                  <a:rect l="l" t="t" r="r" b="b"/>
                  <a:pathLst>
                    <a:path w="113" h="145" extrusionOk="0">
                      <a:moveTo>
                        <a:pt x="67" y="128"/>
                      </a:moveTo>
                      <a:lnTo>
                        <a:pt x="65" y="137"/>
                      </a:lnTo>
                      <a:lnTo>
                        <a:pt x="86" y="141"/>
                      </a:lnTo>
                      <a:lnTo>
                        <a:pt x="86" y="145"/>
                      </a:lnTo>
                      <a:lnTo>
                        <a:pt x="111" y="142"/>
                      </a:lnTo>
                      <a:lnTo>
                        <a:pt x="113" y="136"/>
                      </a:lnTo>
                      <a:lnTo>
                        <a:pt x="103" y="139"/>
                      </a:lnTo>
                      <a:lnTo>
                        <a:pt x="103" y="135"/>
                      </a:lnTo>
                      <a:lnTo>
                        <a:pt x="91" y="134"/>
                      </a:lnTo>
                      <a:lnTo>
                        <a:pt x="77" y="135"/>
                      </a:lnTo>
                      <a:lnTo>
                        <a:pt x="67" y="128"/>
                      </a:lnTo>
                      <a:lnTo>
                        <a:pt x="67" y="128"/>
                      </a:lnTo>
                      <a:close/>
                      <a:moveTo>
                        <a:pt x="105" y="6"/>
                      </a:moveTo>
                      <a:lnTo>
                        <a:pt x="96" y="0"/>
                      </a:lnTo>
                      <a:lnTo>
                        <a:pt x="97" y="10"/>
                      </a:lnTo>
                      <a:lnTo>
                        <a:pt x="82" y="12"/>
                      </a:lnTo>
                      <a:lnTo>
                        <a:pt x="69" y="6"/>
                      </a:lnTo>
                      <a:lnTo>
                        <a:pt x="56" y="11"/>
                      </a:lnTo>
                      <a:lnTo>
                        <a:pt x="44" y="10"/>
                      </a:lnTo>
                      <a:lnTo>
                        <a:pt x="41" y="11"/>
                      </a:lnTo>
                      <a:lnTo>
                        <a:pt x="38" y="15"/>
                      </a:lnTo>
                      <a:lnTo>
                        <a:pt x="29" y="14"/>
                      </a:lnTo>
                      <a:lnTo>
                        <a:pt x="23" y="19"/>
                      </a:lnTo>
                      <a:lnTo>
                        <a:pt x="12" y="21"/>
                      </a:lnTo>
                      <a:lnTo>
                        <a:pt x="12" y="26"/>
                      </a:lnTo>
                      <a:lnTo>
                        <a:pt x="7" y="29"/>
                      </a:lnTo>
                      <a:lnTo>
                        <a:pt x="7" y="35"/>
                      </a:lnTo>
                      <a:lnTo>
                        <a:pt x="0" y="45"/>
                      </a:lnTo>
                      <a:lnTo>
                        <a:pt x="1" y="52"/>
                      </a:lnTo>
                      <a:lnTo>
                        <a:pt x="11" y="63"/>
                      </a:lnTo>
                      <a:lnTo>
                        <a:pt x="19" y="73"/>
                      </a:lnTo>
                      <a:lnTo>
                        <a:pt x="23" y="87"/>
                      </a:lnTo>
                      <a:lnTo>
                        <a:pt x="30" y="104"/>
                      </a:lnTo>
                      <a:lnTo>
                        <a:pt x="45" y="113"/>
                      </a:lnTo>
                      <a:lnTo>
                        <a:pt x="56" y="113"/>
                      </a:lnTo>
                      <a:lnTo>
                        <a:pt x="49" y="94"/>
                      </a:lnTo>
                      <a:lnTo>
                        <a:pt x="59" y="92"/>
                      </a:lnTo>
                      <a:lnTo>
                        <a:pt x="53" y="81"/>
                      </a:lnTo>
                      <a:lnTo>
                        <a:pt x="70" y="87"/>
                      </a:lnTo>
                      <a:lnTo>
                        <a:pt x="68" y="75"/>
                      </a:lnTo>
                      <a:lnTo>
                        <a:pt x="59" y="69"/>
                      </a:lnTo>
                      <a:lnTo>
                        <a:pt x="49" y="59"/>
                      </a:lnTo>
                      <a:lnTo>
                        <a:pt x="55" y="55"/>
                      </a:lnTo>
                      <a:lnTo>
                        <a:pt x="46" y="45"/>
                      </a:lnTo>
                      <a:lnTo>
                        <a:pt x="40" y="32"/>
                      </a:lnTo>
                      <a:lnTo>
                        <a:pt x="43" y="28"/>
                      </a:lnTo>
                      <a:lnTo>
                        <a:pt x="53" y="38"/>
                      </a:lnTo>
                      <a:lnTo>
                        <a:pt x="63" y="38"/>
                      </a:lnTo>
                      <a:lnTo>
                        <a:pt x="71" y="35"/>
                      </a:lnTo>
                      <a:lnTo>
                        <a:pt x="58" y="23"/>
                      </a:lnTo>
                      <a:lnTo>
                        <a:pt x="78" y="18"/>
                      </a:lnTo>
                      <a:lnTo>
                        <a:pt x="87" y="20"/>
                      </a:lnTo>
                      <a:lnTo>
                        <a:pt x="97" y="21"/>
                      </a:lnTo>
                      <a:lnTo>
                        <a:pt x="101" y="19"/>
                      </a:lnTo>
                      <a:lnTo>
                        <a:pt x="105" y="6"/>
                      </a:lnTo>
                      <a:lnTo>
                        <a:pt x="105" y="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5" name="Google Shape;1145;p32"/>
                <p:cNvSpPr/>
                <p:nvPr/>
              </p:nvSpPr>
              <p:spPr>
                <a:xfrm>
                  <a:off x="6552373" y="2762116"/>
                  <a:ext cx="164227" cy="141515"/>
                </a:xfrm>
                <a:custGeom>
                  <a:avLst/>
                  <a:gdLst/>
                  <a:ahLst/>
                  <a:cxnLst/>
                  <a:rect l="l" t="t" r="r" b="b"/>
                  <a:pathLst>
                    <a:path w="94" h="81" extrusionOk="0">
                      <a:moveTo>
                        <a:pt x="64" y="11"/>
                      </a:moveTo>
                      <a:lnTo>
                        <a:pt x="51" y="3"/>
                      </a:lnTo>
                      <a:lnTo>
                        <a:pt x="45" y="0"/>
                      </a:lnTo>
                      <a:lnTo>
                        <a:pt x="33" y="6"/>
                      </a:lnTo>
                      <a:lnTo>
                        <a:pt x="32" y="14"/>
                      </a:lnTo>
                      <a:lnTo>
                        <a:pt x="26" y="16"/>
                      </a:lnTo>
                      <a:lnTo>
                        <a:pt x="27" y="21"/>
                      </a:lnTo>
                      <a:lnTo>
                        <a:pt x="20" y="21"/>
                      </a:lnTo>
                      <a:lnTo>
                        <a:pt x="14" y="18"/>
                      </a:lnTo>
                      <a:lnTo>
                        <a:pt x="12" y="21"/>
                      </a:lnTo>
                      <a:lnTo>
                        <a:pt x="0" y="20"/>
                      </a:lnTo>
                      <a:lnTo>
                        <a:pt x="0" y="21"/>
                      </a:lnTo>
                      <a:lnTo>
                        <a:pt x="0" y="28"/>
                      </a:lnTo>
                      <a:lnTo>
                        <a:pt x="5" y="34"/>
                      </a:lnTo>
                      <a:lnTo>
                        <a:pt x="9" y="26"/>
                      </a:lnTo>
                      <a:lnTo>
                        <a:pt x="20" y="29"/>
                      </a:lnTo>
                      <a:lnTo>
                        <a:pt x="21" y="36"/>
                      </a:lnTo>
                      <a:lnTo>
                        <a:pt x="29" y="44"/>
                      </a:lnTo>
                      <a:lnTo>
                        <a:pt x="26" y="46"/>
                      </a:lnTo>
                      <a:lnTo>
                        <a:pt x="41" y="61"/>
                      </a:lnTo>
                      <a:lnTo>
                        <a:pt x="57" y="66"/>
                      </a:lnTo>
                      <a:lnTo>
                        <a:pt x="67" y="74"/>
                      </a:lnTo>
                      <a:lnTo>
                        <a:pt x="83" y="81"/>
                      </a:lnTo>
                      <a:lnTo>
                        <a:pt x="83" y="81"/>
                      </a:lnTo>
                      <a:lnTo>
                        <a:pt x="85" y="78"/>
                      </a:lnTo>
                      <a:lnTo>
                        <a:pt x="69" y="70"/>
                      </a:lnTo>
                      <a:lnTo>
                        <a:pt x="62" y="62"/>
                      </a:lnTo>
                      <a:lnTo>
                        <a:pt x="56" y="57"/>
                      </a:lnTo>
                      <a:lnTo>
                        <a:pt x="48" y="50"/>
                      </a:lnTo>
                      <a:lnTo>
                        <a:pt x="44" y="43"/>
                      </a:lnTo>
                      <a:lnTo>
                        <a:pt x="34" y="34"/>
                      </a:lnTo>
                      <a:lnTo>
                        <a:pt x="37" y="26"/>
                      </a:lnTo>
                      <a:lnTo>
                        <a:pt x="44" y="30"/>
                      </a:lnTo>
                      <a:lnTo>
                        <a:pt x="47" y="26"/>
                      </a:lnTo>
                      <a:lnTo>
                        <a:pt x="55" y="26"/>
                      </a:lnTo>
                      <a:lnTo>
                        <a:pt x="69" y="29"/>
                      </a:lnTo>
                      <a:lnTo>
                        <a:pt x="80" y="29"/>
                      </a:lnTo>
                      <a:lnTo>
                        <a:pt x="88" y="33"/>
                      </a:lnTo>
                      <a:lnTo>
                        <a:pt x="88" y="33"/>
                      </a:lnTo>
                      <a:lnTo>
                        <a:pt x="94" y="26"/>
                      </a:lnTo>
                      <a:lnTo>
                        <a:pt x="88" y="20"/>
                      </a:lnTo>
                      <a:lnTo>
                        <a:pt x="83" y="12"/>
                      </a:lnTo>
                      <a:lnTo>
                        <a:pt x="83" y="12"/>
                      </a:lnTo>
                      <a:lnTo>
                        <a:pt x="77" y="15"/>
                      </a:lnTo>
                      <a:lnTo>
                        <a:pt x="64" y="11"/>
                      </a:lnTo>
                      <a:lnTo>
                        <a:pt x="64" y="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6" name="Google Shape;1146;p32"/>
                <p:cNvSpPr/>
                <p:nvPr/>
              </p:nvSpPr>
              <p:spPr>
                <a:xfrm>
                  <a:off x="5884984" y="2459868"/>
                  <a:ext cx="111814" cy="120550"/>
                </a:xfrm>
                <a:custGeom>
                  <a:avLst/>
                  <a:gdLst/>
                  <a:ahLst/>
                  <a:cxnLst/>
                  <a:rect l="l" t="t" r="r" b="b"/>
                  <a:pathLst>
                    <a:path w="64" h="69" extrusionOk="0">
                      <a:moveTo>
                        <a:pt x="61" y="25"/>
                      </a:moveTo>
                      <a:lnTo>
                        <a:pt x="50" y="21"/>
                      </a:lnTo>
                      <a:lnTo>
                        <a:pt x="40" y="21"/>
                      </a:lnTo>
                      <a:lnTo>
                        <a:pt x="44" y="11"/>
                      </a:lnTo>
                      <a:lnTo>
                        <a:pt x="41" y="0"/>
                      </a:lnTo>
                      <a:lnTo>
                        <a:pt x="29" y="9"/>
                      </a:lnTo>
                      <a:lnTo>
                        <a:pt x="7" y="25"/>
                      </a:lnTo>
                      <a:lnTo>
                        <a:pt x="14" y="45"/>
                      </a:lnTo>
                      <a:lnTo>
                        <a:pt x="0" y="66"/>
                      </a:lnTo>
                      <a:lnTo>
                        <a:pt x="22" y="69"/>
                      </a:lnTo>
                      <a:lnTo>
                        <a:pt x="51" y="57"/>
                      </a:lnTo>
                      <a:lnTo>
                        <a:pt x="64" y="39"/>
                      </a:lnTo>
                      <a:lnTo>
                        <a:pt x="61" y="25"/>
                      </a:lnTo>
                      <a:lnTo>
                        <a:pt x="61" y="2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7" name="Google Shape;1147;p32"/>
                <p:cNvSpPr/>
                <p:nvPr/>
              </p:nvSpPr>
              <p:spPr>
                <a:xfrm>
                  <a:off x="5570508" y="2084244"/>
                  <a:ext cx="258570" cy="96091"/>
                </a:xfrm>
                <a:custGeom>
                  <a:avLst/>
                  <a:gdLst/>
                  <a:ahLst/>
                  <a:cxnLst/>
                  <a:rect l="l" t="t" r="r" b="b"/>
                  <a:pathLst>
                    <a:path w="148" h="55" extrusionOk="0">
                      <a:moveTo>
                        <a:pt x="138" y="1"/>
                      </a:moveTo>
                      <a:lnTo>
                        <a:pt x="115" y="0"/>
                      </a:lnTo>
                      <a:lnTo>
                        <a:pt x="92" y="9"/>
                      </a:lnTo>
                      <a:lnTo>
                        <a:pt x="75" y="5"/>
                      </a:lnTo>
                      <a:lnTo>
                        <a:pt x="53" y="14"/>
                      </a:lnTo>
                      <a:lnTo>
                        <a:pt x="33" y="2"/>
                      </a:lnTo>
                      <a:lnTo>
                        <a:pt x="12" y="5"/>
                      </a:lnTo>
                      <a:lnTo>
                        <a:pt x="0" y="17"/>
                      </a:lnTo>
                      <a:lnTo>
                        <a:pt x="29" y="21"/>
                      </a:lnTo>
                      <a:lnTo>
                        <a:pt x="28" y="26"/>
                      </a:lnTo>
                      <a:lnTo>
                        <a:pt x="3" y="30"/>
                      </a:lnTo>
                      <a:lnTo>
                        <a:pt x="31" y="39"/>
                      </a:lnTo>
                      <a:lnTo>
                        <a:pt x="17" y="47"/>
                      </a:lnTo>
                      <a:lnTo>
                        <a:pt x="55" y="53"/>
                      </a:lnTo>
                      <a:lnTo>
                        <a:pt x="73" y="55"/>
                      </a:lnTo>
                      <a:lnTo>
                        <a:pt x="86" y="52"/>
                      </a:lnTo>
                      <a:lnTo>
                        <a:pt x="128" y="39"/>
                      </a:lnTo>
                      <a:lnTo>
                        <a:pt x="148" y="26"/>
                      </a:lnTo>
                      <a:lnTo>
                        <a:pt x="133" y="13"/>
                      </a:lnTo>
                      <a:lnTo>
                        <a:pt x="138" y="1"/>
                      </a:lnTo>
                      <a:lnTo>
                        <a:pt x="138"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8" name="Google Shape;1148;p32"/>
                <p:cNvSpPr/>
                <p:nvPr/>
              </p:nvSpPr>
              <p:spPr>
                <a:xfrm>
                  <a:off x="7211026" y="3239071"/>
                  <a:ext cx="40184" cy="136273"/>
                </a:xfrm>
                <a:custGeom>
                  <a:avLst/>
                  <a:gdLst/>
                  <a:ahLst/>
                  <a:cxnLst/>
                  <a:rect l="l" t="t" r="r" b="b"/>
                  <a:pathLst>
                    <a:path w="23" h="78" extrusionOk="0">
                      <a:moveTo>
                        <a:pt x="22" y="0"/>
                      </a:moveTo>
                      <a:lnTo>
                        <a:pt x="18" y="0"/>
                      </a:lnTo>
                      <a:lnTo>
                        <a:pt x="17" y="4"/>
                      </a:lnTo>
                      <a:lnTo>
                        <a:pt x="11" y="4"/>
                      </a:lnTo>
                      <a:lnTo>
                        <a:pt x="10" y="4"/>
                      </a:lnTo>
                      <a:lnTo>
                        <a:pt x="8" y="9"/>
                      </a:lnTo>
                      <a:lnTo>
                        <a:pt x="6" y="25"/>
                      </a:lnTo>
                      <a:lnTo>
                        <a:pt x="3" y="35"/>
                      </a:lnTo>
                      <a:lnTo>
                        <a:pt x="4" y="36"/>
                      </a:lnTo>
                      <a:lnTo>
                        <a:pt x="0" y="43"/>
                      </a:lnTo>
                      <a:lnTo>
                        <a:pt x="0" y="43"/>
                      </a:lnTo>
                      <a:lnTo>
                        <a:pt x="12" y="73"/>
                      </a:lnTo>
                      <a:lnTo>
                        <a:pt x="15" y="78"/>
                      </a:lnTo>
                      <a:lnTo>
                        <a:pt x="20" y="45"/>
                      </a:lnTo>
                      <a:lnTo>
                        <a:pt x="19" y="37"/>
                      </a:lnTo>
                      <a:lnTo>
                        <a:pt x="11" y="40"/>
                      </a:lnTo>
                      <a:lnTo>
                        <a:pt x="11" y="34"/>
                      </a:lnTo>
                      <a:lnTo>
                        <a:pt x="15" y="32"/>
                      </a:lnTo>
                      <a:lnTo>
                        <a:pt x="11" y="29"/>
                      </a:lnTo>
                      <a:lnTo>
                        <a:pt x="13" y="15"/>
                      </a:lnTo>
                      <a:lnTo>
                        <a:pt x="19" y="18"/>
                      </a:lnTo>
                      <a:lnTo>
                        <a:pt x="22" y="12"/>
                      </a:lnTo>
                      <a:lnTo>
                        <a:pt x="21" y="12"/>
                      </a:lnTo>
                      <a:lnTo>
                        <a:pt x="23" y="8"/>
                      </a:lnTo>
                      <a:lnTo>
                        <a:pt x="22" y="0"/>
                      </a:lnTo>
                      <a:lnTo>
                        <a:pt x="22"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9" name="Google Shape;1149;p32"/>
                <p:cNvSpPr/>
                <p:nvPr/>
              </p:nvSpPr>
              <p:spPr>
                <a:xfrm>
                  <a:off x="6353205" y="2741150"/>
                  <a:ext cx="352912" cy="375625"/>
                </a:xfrm>
                <a:custGeom>
                  <a:avLst/>
                  <a:gdLst/>
                  <a:ahLst/>
                  <a:cxnLst/>
                  <a:rect l="l" t="t" r="r" b="b"/>
                  <a:pathLst>
                    <a:path w="202" h="215" extrusionOk="0">
                      <a:moveTo>
                        <a:pt x="154" y="181"/>
                      </a:moveTo>
                      <a:lnTo>
                        <a:pt x="141" y="182"/>
                      </a:lnTo>
                      <a:lnTo>
                        <a:pt x="124" y="185"/>
                      </a:lnTo>
                      <a:lnTo>
                        <a:pt x="104" y="183"/>
                      </a:lnTo>
                      <a:lnTo>
                        <a:pt x="102" y="194"/>
                      </a:lnTo>
                      <a:lnTo>
                        <a:pt x="126" y="205"/>
                      </a:lnTo>
                      <a:lnTo>
                        <a:pt x="135" y="207"/>
                      </a:lnTo>
                      <a:lnTo>
                        <a:pt x="149" y="215"/>
                      </a:lnTo>
                      <a:lnTo>
                        <a:pt x="152" y="204"/>
                      </a:lnTo>
                      <a:lnTo>
                        <a:pt x="149" y="197"/>
                      </a:lnTo>
                      <a:lnTo>
                        <a:pt x="154" y="181"/>
                      </a:lnTo>
                      <a:close/>
                      <a:moveTo>
                        <a:pt x="44" y="119"/>
                      </a:moveTo>
                      <a:lnTo>
                        <a:pt x="36" y="125"/>
                      </a:lnTo>
                      <a:lnTo>
                        <a:pt x="27" y="124"/>
                      </a:lnTo>
                      <a:lnTo>
                        <a:pt x="31" y="136"/>
                      </a:lnTo>
                      <a:lnTo>
                        <a:pt x="32" y="161"/>
                      </a:lnTo>
                      <a:lnTo>
                        <a:pt x="39" y="166"/>
                      </a:lnTo>
                      <a:lnTo>
                        <a:pt x="46" y="160"/>
                      </a:lnTo>
                      <a:lnTo>
                        <a:pt x="53" y="161"/>
                      </a:lnTo>
                      <a:lnTo>
                        <a:pt x="55" y="133"/>
                      </a:lnTo>
                      <a:lnTo>
                        <a:pt x="44" y="119"/>
                      </a:lnTo>
                      <a:lnTo>
                        <a:pt x="44" y="119"/>
                      </a:lnTo>
                      <a:close/>
                      <a:moveTo>
                        <a:pt x="91" y="7"/>
                      </a:moveTo>
                      <a:lnTo>
                        <a:pt x="87" y="0"/>
                      </a:lnTo>
                      <a:lnTo>
                        <a:pt x="71" y="3"/>
                      </a:lnTo>
                      <a:lnTo>
                        <a:pt x="69" y="7"/>
                      </a:lnTo>
                      <a:lnTo>
                        <a:pt x="59" y="4"/>
                      </a:lnTo>
                      <a:lnTo>
                        <a:pt x="58" y="12"/>
                      </a:lnTo>
                      <a:lnTo>
                        <a:pt x="51" y="16"/>
                      </a:lnTo>
                      <a:lnTo>
                        <a:pt x="39" y="13"/>
                      </a:lnTo>
                      <a:lnTo>
                        <a:pt x="36" y="22"/>
                      </a:lnTo>
                      <a:lnTo>
                        <a:pt x="28" y="22"/>
                      </a:lnTo>
                      <a:lnTo>
                        <a:pt x="25" y="19"/>
                      </a:lnTo>
                      <a:lnTo>
                        <a:pt x="16" y="26"/>
                      </a:lnTo>
                      <a:lnTo>
                        <a:pt x="8" y="27"/>
                      </a:lnTo>
                      <a:lnTo>
                        <a:pt x="1" y="23"/>
                      </a:lnTo>
                      <a:lnTo>
                        <a:pt x="1" y="28"/>
                      </a:lnTo>
                      <a:lnTo>
                        <a:pt x="6" y="36"/>
                      </a:lnTo>
                      <a:lnTo>
                        <a:pt x="0" y="42"/>
                      </a:lnTo>
                      <a:lnTo>
                        <a:pt x="5" y="57"/>
                      </a:lnTo>
                      <a:lnTo>
                        <a:pt x="14" y="60"/>
                      </a:lnTo>
                      <a:lnTo>
                        <a:pt x="12" y="69"/>
                      </a:lnTo>
                      <a:lnTo>
                        <a:pt x="19" y="67"/>
                      </a:lnTo>
                      <a:lnTo>
                        <a:pt x="28" y="58"/>
                      </a:lnTo>
                      <a:lnTo>
                        <a:pt x="36" y="55"/>
                      </a:lnTo>
                      <a:lnTo>
                        <a:pt x="50" y="62"/>
                      </a:lnTo>
                      <a:lnTo>
                        <a:pt x="58" y="65"/>
                      </a:lnTo>
                      <a:lnTo>
                        <a:pt x="64" y="84"/>
                      </a:lnTo>
                      <a:lnTo>
                        <a:pt x="76" y="96"/>
                      </a:lnTo>
                      <a:lnTo>
                        <a:pt x="92" y="109"/>
                      </a:lnTo>
                      <a:lnTo>
                        <a:pt x="106" y="118"/>
                      </a:lnTo>
                      <a:lnTo>
                        <a:pt x="119" y="119"/>
                      </a:lnTo>
                      <a:lnTo>
                        <a:pt x="126" y="127"/>
                      </a:lnTo>
                      <a:lnTo>
                        <a:pt x="137" y="131"/>
                      </a:lnTo>
                      <a:lnTo>
                        <a:pt x="143" y="140"/>
                      </a:lnTo>
                      <a:lnTo>
                        <a:pt x="150" y="143"/>
                      </a:lnTo>
                      <a:lnTo>
                        <a:pt x="156" y="153"/>
                      </a:lnTo>
                      <a:lnTo>
                        <a:pt x="163" y="165"/>
                      </a:lnTo>
                      <a:lnTo>
                        <a:pt x="160" y="170"/>
                      </a:lnTo>
                      <a:lnTo>
                        <a:pt x="157" y="181"/>
                      </a:lnTo>
                      <a:lnTo>
                        <a:pt x="158" y="187"/>
                      </a:lnTo>
                      <a:lnTo>
                        <a:pt x="164" y="186"/>
                      </a:lnTo>
                      <a:lnTo>
                        <a:pt x="172" y="168"/>
                      </a:lnTo>
                      <a:lnTo>
                        <a:pt x="179" y="166"/>
                      </a:lnTo>
                      <a:lnTo>
                        <a:pt x="181" y="155"/>
                      </a:lnTo>
                      <a:lnTo>
                        <a:pt x="168" y="148"/>
                      </a:lnTo>
                      <a:lnTo>
                        <a:pt x="174" y="135"/>
                      </a:lnTo>
                      <a:lnTo>
                        <a:pt x="189" y="138"/>
                      </a:lnTo>
                      <a:lnTo>
                        <a:pt x="199" y="148"/>
                      </a:lnTo>
                      <a:lnTo>
                        <a:pt x="202" y="140"/>
                      </a:lnTo>
                      <a:lnTo>
                        <a:pt x="199" y="136"/>
                      </a:lnTo>
                      <a:lnTo>
                        <a:pt x="184" y="126"/>
                      </a:lnTo>
                      <a:lnTo>
                        <a:pt x="171" y="120"/>
                      </a:lnTo>
                      <a:lnTo>
                        <a:pt x="156" y="112"/>
                      </a:lnTo>
                      <a:lnTo>
                        <a:pt x="160" y="108"/>
                      </a:lnTo>
                      <a:lnTo>
                        <a:pt x="156" y="103"/>
                      </a:lnTo>
                      <a:lnTo>
                        <a:pt x="143" y="104"/>
                      </a:lnTo>
                      <a:lnTo>
                        <a:pt x="123" y="88"/>
                      </a:lnTo>
                      <a:lnTo>
                        <a:pt x="114" y="71"/>
                      </a:lnTo>
                      <a:lnTo>
                        <a:pt x="98" y="61"/>
                      </a:lnTo>
                      <a:lnTo>
                        <a:pt x="91" y="51"/>
                      </a:lnTo>
                      <a:lnTo>
                        <a:pt x="93" y="45"/>
                      </a:lnTo>
                      <a:lnTo>
                        <a:pt x="92" y="35"/>
                      </a:lnTo>
                      <a:lnTo>
                        <a:pt x="104" y="28"/>
                      </a:lnTo>
                      <a:lnTo>
                        <a:pt x="118" y="31"/>
                      </a:lnTo>
                      <a:lnTo>
                        <a:pt x="113" y="22"/>
                      </a:lnTo>
                      <a:lnTo>
                        <a:pt x="114" y="12"/>
                      </a:lnTo>
                      <a:lnTo>
                        <a:pt x="91" y="7"/>
                      </a:lnTo>
                      <a:lnTo>
                        <a:pt x="91"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0" name="Google Shape;1150;p32"/>
                <p:cNvSpPr/>
                <p:nvPr/>
              </p:nvSpPr>
              <p:spPr>
                <a:xfrm>
                  <a:off x="7237233" y="3235577"/>
                  <a:ext cx="120550" cy="151997"/>
                </a:xfrm>
                <a:custGeom>
                  <a:avLst/>
                  <a:gdLst/>
                  <a:ahLst/>
                  <a:cxnLst/>
                  <a:rect l="l" t="t" r="r" b="b"/>
                  <a:pathLst>
                    <a:path w="69" h="87" extrusionOk="0">
                      <a:moveTo>
                        <a:pt x="69" y="25"/>
                      </a:moveTo>
                      <a:lnTo>
                        <a:pt x="59" y="0"/>
                      </a:lnTo>
                      <a:lnTo>
                        <a:pt x="27" y="22"/>
                      </a:lnTo>
                      <a:lnTo>
                        <a:pt x="7" y="14"/>
                      </a:lnTo>
                      <a:lnTo>
                        <a:pt x="4" y="20"/>
                      </a:lnTo>
                      <a:lnTo>
                        <a:pt x="6" y="33"/>
                      </a:lnTo>
                      <a:lnTo>
                        <a:pt x="4" y="39"/>
                      </a:lnTo>
                      <a:lnTo>
                        <a:pt x="5" y="47"/>
                      </a:lnTo>
                      <a:lnTo>
                        <a:pt x="0" y="80"/>
                      </a:lnTo>
                      <a:lnTo>
                        <a:pt x="1" y="83"/>
                      </a:lnTo>
                      <a:lnTo>
                        <a:pt x="21" y="87"/>
                      </a:lnTo>
                      <a:lnTo>
                        <a:pt x="27" y="80"/>
                      </a:lnTo>
                      <a:lnTo>
                        <a:pt x="31" y="73"/>
                      </a:lnTo>
                      <a:lnTo>
                        <a:pt x="44" y="70"/>
                      </a:lnTo>
                      <a:lnTo>
                        <a:pt x="46" y="63"/>
                      </a:lnTo>
                      <a:lnTo>
                        <a:pt x="52" y="59"/>
                      </a:lnTo>
                      <a:lnTo>
                        <a:pt x="32" y="38"/>
                      </a:lnTo>
                      <a:lnTo>
                        <a:pt x="66" y="28"/>
                      </a:lnTo>
                      <a:lnTo>
                        <a:pt x="69" y="25"/>
                      </a:lnTo>
                      <a:lnTo>
                        <a:pt x="69" y="2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1" name="Google Shape;1151;p32"/>
                <p:cNvSpPr/>
                <p:nvPr/>
              </p:nvSpPr>
              <p:spPr>
                <a:xfrm>
                  <a:off x="10098969" y="2795310"/>
                  <a:ext cx="302247" cy="525875"/>
                </a:xfrm>
                <a:custGeom>
                  <a:avLst/>
                  <a:gdLst/>
                  <a:ahLst/>
                  <a:cxnLst/>
                  <a:rect l="l" t="t" r="r" b="b"/>
                  <a:pathLst>
                    <a:path w="173" h="301" extrusionOk="0">
                      <a:moveTo>
                        <a:pt x="83" y="236"/>
                      </a:moveTo>
                      <a:lnTo>
                        <a:pt x="69" y="231"/>
                      </a:lnTo>
                      <a:lnTo>
                        <a:pt x="65" y="240"/>
                      </a:lnTo>
                      <a:lnTo>
                        <a:pt x="54" y="238"/>
                      </a:lnTo>
                      <a:lnTo>
                        <a:pt x="50" y="250"/>
                      </a:lnTo>
                      <a:lnTo>
                        <a:pt x="54" y="260"/>
                      </a:lnTo>
                      <a:lnTo>
                        <a:pt x="68" y="266"/>
                      </a:lnTo>
                      <a:lnTo>
                        <a:pt x="67" y="254"/>
                      </a:lnTo>
                      <a:lnTo>
                        <a:pt x="74" y="249"/>
                      </a:lnTo>
                      <a:lnTo>
                        <a:pt x="84" y="255"/>
                      </a:lnTo>
                      <a:lnTo>
                        <a:pt x="88" y="243"/>
                      </a:lnTo>
                      <a:lnTo>
                        <a:pt x="83" y="236"/>
                      </a:lnTo>
                      <a:lnTo>
                        <a:pt x="83" y="236"/>
                      </a:lnTo>
                      <a:close/>
                      <a:moveTo>
                        <a:pt x="163" y="172"/>
                      </a:moveTo>
                      <a:lnTo>
                        <a:pt x="151" y="151"/>
                      </a:lnTo>
                      <a:lnTo>
                        <a:pt x="156" y="130"/>
                      </a:lnTo>
                      <a:lnTo>
                        <a:pt x="146" y="113"/>
                      </a:lnTo>
                      <a:lnTo>
                        <a:pt x="120" y="84"/>
                      </a:lnTo>
                      <a:lnTo>
                        <a:pt x="104" y="88"/>
                      </a:lnTo>
                      <a:lnTo>
                        <a:pt x="105" y="101"/>
                      </a:lnTo>
                      <a:lnTo>
                        <a:pt x="121" y="124"/>
                      </a:lnTo>
                      <a:lnTo>
                        <a:pt x="125" y="150"/>
                      </a:lnTo>
                      <a:lnTo>
                        <a:pt x="119" y="158"/>
                      </a:lnTo>
                      <a:lnTo>
                        <a:pt x="105" y="180"/>
                      </a:lnTo>
                      <a:lnTo>
                        <a:pt x="88" y="169"/>
                      </a:lnTo>
                      <a:lnTo>
                        <a:pt x="88" y="207"/>
                      </a:lnTo>
                      <a:lnTo>
                        <a:pt x="68" y="203"/>
                      </a:lnTo>
                      <a:lnTo>
                        <a:pt x="36" y="209"/>
                      </a:lnTo>
                      <a:lnTo>
                        <a:pt x="30" y="223"/>
                      </a:lnTo>
                      <a:lnTo>
                        <a:pt x="17" y="234"/>
                      </a:lnTo>
                      <a:lnTo>
                        <a:pt x="14" y="247"/>
                      </a:lnTo>
                      <a:lnTo>
                        <a:pt x="0" y="254"/>
                      </a:lnTo>
                      <a:lnTo>
                        <a:pt x="13" y="268"/>
                      </a:lnTo>
                      <a:lnTo>
                        <a:pt x="26" y="274"/>
                      </a:lnTo>
                      <a:lnTo>
                        <a:pt x="29" y="292"/>
                      </a:lnTo>
                      <a:lnTo>
                        <a:pt x="40" y="301"/>
                      </a:lnTo>
                      <a:lnTo>
                        <a:pt x="48" y="292"/>
                      </a:lnTo>
                      <a:lnTo>
                        <a:pt x="46" y="256"/>
                      </a:lnTo>
                      <a:lnTo>
                        <a:pt x="22" y="241"/>
                      </a:lnTo>
                      <a:lnTo>
                        <a:pt x="42" y="241"/>
                      </a:lnTo>
                      <a:lnTo>
                        <a:pt x="59" y="231"/>
                      </a:lnTo>
                      <a:lnTo>
                        <a:pt x="86" y="227"/>
                      </a:lnTo>
                      <a:lnTo>
                        <a:pt x="94" y="242"/>
                      </a:lnTo>
                      <a:lnTo>
                        <a:pt x="109" y="250"/>
                      </a:lnTo>
                      <a:lnTo>
                        <a:pt x="124" y="226"/>
                      </a:lnTo>
                      <a:lnTo>
                        <a:pt x="154" y="225"/>
                      </a:lnTo>
                      <a:lnTo>
                        <a:pt x="171" y="215"/>
                      </a:lnTo>
                      <a:lnTo>
                        <a:pt x="173" y="200"/>
                      </a:lnTo>
                      <a:lnTo>
                        <a:pt x="165" y="190"/>
                      </a:lnTo>
                      <a:lnTo>
                        <a:pt x="163" y="172"/>
                      </a:lnTo>
                      <a:lnTo>
                        <a:pt x="163" y="172"/>
                      </a:lnTo>
                      <a:close/>
                      <a:moveTo>
                        <a:pt x="124" y="28"/>
                      </a:moveTo>
                      <a:lnTo>
                        <a:pt x="107" y="21"/>
                      </a:lnTo>
                      <a:lnTo>
                        <a:pt x="73" y="0"/>
                      </a:lnTo>
                      <a:lnTo>
                        <a:pt x="79" y="16"/>
                      </a:lnTo>
                      <a:lnTo>
                        <a:pt x="93" y="44"/>
                      </a:lnTo>
                      <a:lnTo>
                        <a:pt x="76" y="45"/>
                      </a:lnTo>
                      <a:lnTo>
                        <a:pt x="78" y="60"/>
                      </a:lnTo>
                      <a:lnTo>
                        <a:pt x="93" y="81"/>
                      </a:lnTo>
                      <a:lnTo>
                        <a:pt x="112" y="81"/>
                      </a:lnTo>
                      <a:lnTo>
                        <a:pt x="107" y="58"/>
                      </a:lnTo>
                      <a:lnTo>
                        <a:pt x="142" y="72"/>
                      </a:lnTo>
                      <a:lnTo>
                        <a:pt x="143" y="52"/>
                      </a:lnTo>
                      <a:lnTo>
                        <a:pt x="164" y="47"/>
                      </a:lnTo>
                      <a:lnTo>
                        <a:pt x="144" y="24"/>
                      </a:lnTo>
                      <a:lnTo>
                        <a:pt x="139" y="32"/>
                      </a:lnTo>
                      <a:lnTo>
                        <a:pt x="124" y="28"/>
                      </a:lnTo>
                      <a:lnTo>
                        <a:pt x="124" y="2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2" name="Google Shape;1152;p32"/>
                <p:cNvSpPr/>
                <p:nvPr/>
              </p:nvSpPr>
              <p:spPr>
                <a:xfrm>
                  <a:off x="7467849" y="2451133"/>
                  <a:ext cx="1137357" cy="517139"/>
                </a:xfrm>
                <a:custGeom>
                  <a:avLst/>
                  <a:gdLst/>
                  <a:ahLst/>
                  <a:cxnLst/>
                  <a:rect l="l" t="t" r="r" b="b"/>
                  <a:pathLst>
                    <a:path w="651" h="296" extrusionOk="0">
                      <a:moveTo>
                        <a:pt x="336" y="4"/>
                      </a:moveTo>
                      <a:lnTo>
                        <a:pt x="306" y="0"/>
                      </a:lnTo>
                      <a:lnTo>
                        <a:pt x="296" y="8"/>
                      </a:lnTo>
                      <a:lnTo>
                        <a:pt x="261" y="15"/>
                      </a:lnTo>
                      <a:lnTo>
                        <a:pt x="255" y="20"/>
                      </a:lnTo>
                      <a:lnTo>
                        <a:pt x="201" y="27"/>
                      </a:lnTo>
                      <a:lnTo>
                        <a:pt x="196" y="34"/>
                      </a:lnTo>
                      <a:lnTo>
                        <a:pt x="212" y="48"/>
                      </a:lnTo>
                      <a:lnTo>
                        <a:pt x="200" y="53"/>
                      </a:lnTo>
                      <a:lnTo>
                        <a:pt x="205" y="58"/>
                      </a:lnTo>
                      <a:lnTo>
                        <a:pt x="193" y="68"/>
                      </a:lnTo>
                      <a:lnTo>
                        <a:pt x="224" y="81"/>
                      </a:lnTo>
                      <a:lnTo>
                        <a:pt x="223" y="91"/>
                      </a:lnTo>
                      <a:lnTo>
                        <a:pt x="200" y="90"/>
                      </a:lnTo>
                      <a:lnTo>
                        <a:pt x="198" y="96"/>
                      </a:lnTo>
                      <a:lnTo>
                        <a:pt x="174" y="86"/>
                      </a:lnTo>
                      <a:lnTo>
                        <a:pt x="149" y="86"/>
                      </a:lnTo>
                      <a:lnTo>
                        <a:pt x="135" y="95"/>
                      </a:lnTo>
                      <a:lnTo>
                        <a:pt x="113" y="86"/>
                      </a:lnTo>
                      <a:lnTo>
                        <a:pt x="75" y="73"/>
                      </a:lnTo>
                      <a:lnTo>
                        <a:pt x="50" y="73"/>
                      </a:lnTo>
                      <a:lnTo>
                        <a:pt x="24" y="95"/>
                      </a:lnTo>
                      <a:lnTo>
                        <a:pt x="26" y="110"/>
                      </a:lnTo>
                      <a:lnTo>
                        <a:pt x="6" y="98"/>
                      </a:lnTo>
                      <a:lnTo>
                        <a:pt x="0" y="120"/>
                      </a:lnTo>
                      <a:lnTo>
                        <a:pt x="5" y="124"/>
                      </a:lnTo>
                      <a:lnTo>
                        <a:pt x="0" y="140"/>
                      </a:lnTo>
                      <a:lnTo>
                        <a:pt x="17" y="154"/>
                      </a:lnTo>
                      <a:lnTo>
                        <a:pt x="29" y="153"/>
                      </a:lnTo>
                      <a:lnTo>
                        <a:pt x="42" y="166"/>
                      </a:lnTo>
                      <a:lnTo>
                        <a:pt x="43" y="177"/>
                      </a:lnTo>
                      <a:lnTo>
                        <a:pt x="52" y="180"/>
                      </a:lnTo>
                      <a:lnTo>
                        <a:pt x="66" y="176"/>
                      </a:lnTo>
                      <a:lnTo>
                        <a:pt x="83" y="167"/>
                      </a:lnTo>
                      <a:lnTo>
                        <a:pt x="98" y="172"/>
                      </a:lnTo>
                      <a:lnTo>
                        <a:pt x="114" y="171"/>
                      </a:lnTo>
                      <a:lnTo>
                        <a:pt x="120" y="184"/>
                      </a:lnTo>
                      <a:lnTo>
                        <a:pt x="123" y="203"/>
                      </a:lnTo>
                      <a:lnTo>
                        <a:pt x="107" y="200"/>
                      </a:lnTo>
                      <a:lnTo>
                        <a:pt x="94" y="204"/>
                      </a:lnTo>
                      <a:lnTo>
                        <a:pt x="97" y="218"/>
                      </a:lnTo>
                      <a:lnTo>
                        <a:pt x="81" y="216"/>
                      </a:lnTo>
                      <a:lnTo>
                        <a:pt x="83" y="223"/>
                      </a:lnTo>
                      <a:lnTo>
                        <a:pt x="93" y="228"/>
                      </a:lnTo>
                      <a:lnTo>
                        <a:pt x="105" y="246"/>
                      </a:lnTo>
                      <a:lnTo>
                        <a:pt x="126" y="253"/>
                      </a:lnTo>
                      <a:lnTo>
                        <a:pt x="131" y="260"/>
                      </a:lnTo>
                      <a:lnTo>
                        <a:pt x="129" y="268"/>
                      </a:lnTo>
                      <a:lnTo>
                        <a:pt x="131" y="273"/>
                      </a:lnTo>
                      <a:lnTo>
                        <a:pt x="137" y="267"/>
                      </a:lnTo>
                      <a:lnTo>
                        <a:pt x="155" y="262"/>
                      </a:lnTo>
                      <a:lnTo>
                        <a:pt x="168" y="268"/>
                      </a:lnTo>
                      <a:lnTo>
                        <a:pt x="183" y="284"/>
                      </a:lnTo>
                      <a:lnTo>
                        <a:pt x="192" y="283"/>
                      </a:lnTo>
                      <a:lnTo>
                        <a:pt x="171" y="208"/>
                      </a:lnTo>
                      <a:lnTo>
                        <a:pt x="210" y="197"/>
                      </a:lnTo>
                      <a:lnTo>
                        <a:pt x="214" y="198"/>
                      </a:lnTo>
                      <a:lnTo>
                        <a:pt x="243" y="213"/>
                      </a:lnTo>
                      <a:lnTo>
                        <a:pt x="259" y="220"/>
                      </a:lnTo>
                      <a:lnTo>
                        <a:pt x="280" y="239"/>
                      </a:lnTo>
                      <a:lnTo>
                        <a:pt x="299" y="236"/>
                      </a:lnTo>
                      <a:lnTo>
                        <a:pt x="327" y="234"/>
                      </a:lnTo>
                      <a:lnTo>
                        <a:pt x="351" y="249"/>
                      </a:lnTo>
                      <a:lnTo>
                        <a:pt x="357" y="269"/>
                      </a:lnTo>
                      <a:lnTo>
                        <a:pt x="365" y="269"/>
                      </a:lnTo>
                      <a:lnTo>
                        <a:pt x="373" y="286"/>
                      </a:lnTo>
                      <a:lnTo>
                        <a:pt x="395" y="286"/>
                      </a:lnTo>
                      <a:lnTo>
                        <a:pt x="402" y="296"/>
                      </a:lnTo>
                      <a:lnTo>
                        <a:pt x="409" y="296"/>
                      </a:lnTo>
                      <a:lnTo>
                        <a:pt x="411" y="281"/>
                      </a:lnTo>
                      <a:lnTo>
                        <a:pt x="429" y="267"/>
                      </a:lnTo>
                      <a:lnTo>
                        <a:pt x="437" y="263"/>
                      </a:lnTo>
                      <a:lnTo>
                        <a:pt x="438" y="255"/>
                      </a:lnTo>
                      <a:lnTo>
                        <a:pt x="448" y="252"/>
                      </a:lnTo>
                      <a:lnTo>
                        <a:pt x="478" y="259"/>
                      </a:lnTo>
                      <a:lnTo>
                        <a:pt x="476" y="247"/>
                      </a:lnTo>
                      <a:lnTo>
                        <a:pt x="484" y="243"/>
                      </a:lnTo>
                      <a:lnTo>
                        <a:pt x="511" y="251"/>
                      </a:lnTo>
                      <a:lnTo>
                        <a:pt x="516" y="249"/>
                      </a:lnTo>
                      <a:lnTo>
                        <a:pt x="544" y="250"/>
                      </a:lnTo>
                      <a:lnTo>
                        <a:pt x="570" y="252"/>
                      </a:lnTo>
                      <a:lnTo>
                        <a:pt x="580" y="259"/>
                      </a:lnTo>
                      <a:lnTo>
                        <a:pt x="592" y="262"/>
                      </a:lnTo>
                      <a:lnTo>
                        <a:pt x="587" y="250"/>
                      </a:lnTo>
                      <a:lnTo>
                        <a:pt x="596" y="245"/>
                      </a:lnTo>
                      <a:lnTo>
                        <a:pt x="568" y="210"/>
                      </a:lnTo>
                      <a:lnTo>
                        <a:pt x="597" y="202"/>
                      </a:lnTo>
                      <a:lnTo>
                        <a:pt x="604" y="198"/>
                      </a:lnTo>
                      <a:lnTo>
                        <a:pt x="600" y="161"/>
                      </a:lnTo>
                      <a:lnTo>
                        <a:pt x="635" y="168"/>
                      </a:lnTo>
                      <a:lnTo>
                        <a:pt x="640" y="159"/>
                      </a:lnTo>
                      <a:lnTo>
                        <a:pt x="632" y="139"/>
                      </a:lnTo>
                      <a:lnTo>
                        <a:pt x="645" y="136"/>
                      </a:lnTo>
                      <a:lnTo>
                        <a:pt x="651" y="123"/>
                      </a:lnTo>
                      <a:lnTo>
                        <a:pt x="637" y="111"/>
                      </a:lnTo>
                      <a:lnTo>
                        <a:pt x="617" y="113"/>
                      </a:lnTo>
                      <a:lnTo>
                        <a:pt x="606" y="105"/>
                      </a:lnTo>
                      <a:lnTo>
                        <a:pt x="593" y="101"/>
                      </a:lnTo>
                      <a:lnTo>
                        <a:pt x="580" y="89"/>
                      </a:lnTo>
                      <a:lnTo>
                        <a:pt x="569" y="86"/>
                      </a:lnTo>
                      <a:lnTo>
                        <a:pt x="549" y="91"/>
                      </a:lnTo>
                      <a:lnTo>
                        <a:pt x="522" y="79"/>
                      </a:lnTo>
                      <a:lnTo>
                        <a:pt x="519" y="90"/>
                      </a:lnTo>
                      <a:lnTo>
                        <a:pt x="459" y="39"/>
                      </a:lnTo>
                      <a:lnTo>
                        <a:pt x="432" y="24"/>
                      </a:lnTo>
                      <a:lnTo>
                        <a:pt x="435" y="18"/>
                      </a:lnTo>
                      <a:lnTo>
                        <a:pt x="405" y="36"/>
                      </a:lnTo>
                      <a:lnTo>
                        <a:pt x="391" y="38"/>
                      </a:lnTo>
                      <a:lnTo>
                        <a:pt x="387" y="27"/>
                      </a:lnTo>
                      <a:lnTo>
                        <a:pt x="364" y="20"/>
                      </a:lnTo>
                      <a:lnTo>
                        <a:pt x="350" y="25"/>
                      </a:lnTo>
                      <a:lnTo>
                        <a:pt x="336" y="4"/>
                      </a:lnTo>
                      <a:lnTo>
                        <a:pt x="336"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3" name="Google Shape;1153;p32"/>
                <p:cNvSpPr/>
                <p:nvPr/>
              </p:nvSpPr>
              <p:spPr>
                <a:xfrm>
                  <a:off x="8213856" y="2875676"/>
                  <a:ext cx="288271" cy="143261"/>
                </a:xfrm>
                <a:custGeom>
                  <a:avLst/>
                  <a:gdLst/>
                  <a:ahLst/>
                  <a:cxnLst/>
                  <a:rect l="l" t="t" r="r" b="b"/>
                  <a:pathLst>
                    <a:path w="165" h="82" extrusionOk="0">
                      <a:moveTo>
                        <a:pt x="165" y="19"/>
                      </a:moveTo>
                      <a:lnTo>
                        <a:pt x="153" y="16"/>
                      </a:lnTo>
                      <a:lnTo>
                        <a:pt x="143" y="9"/>
                      </a:lnTo>
                      <a:lnTo>
                        <a:pt x="117" y="7"/>
                      </a:lnTo>
                      <a:lnTo>
                        <a:pt x="89" y="6"/>
                      </a:lnTo>
                      <a:lnTo>
                        <a:pt x="84" y="8"/>
                      </a:lnTo>
                      <a:lnTo>
                        <a:pt x="57" y="0"/>
                      </a:lnTo>
                      <a:lnTo>
                        <a:pt x="49" y="4"/>
                      </a:lnTo>
                      <a:lnTo>
                        <a:pt x="51" y="16"/>
                      </a:lnTo>
                      <a:lnTo>
                        <a:pt x="21" y="9"/>
                      </a:lnTo>
                      <a:lnTo>
                        <a:pt x="11" y="12"/>
                      </a:lnTo>
                      <a:lnTo>
                        <a:pt x="10" y="20"/>
                      </a:lnTo>
                      <a:lnTo>
                        <a:pt x="16" y="22"/>
                      </a:lnTo>
                      <a:lnTo>
                        <a:pt x="6" y="36"/>
                      </a:lnTo>
                      <a:lnTo>
                        <a:pt x="21" y="43"/>
                      </a:lnTo>
                      <a:lnTo>
                        <a:pt x="32" y="38"/>
                      </a:lnTo>
                      <a:lnTo>
                        <a:pt x="55" y="49"/>
                      </a:lnTo>
                      <a:lnTo>
                        <a:pt x="38" y="63"/>
                      </a:lnTo>
                      <a:lnTo>
                        <a:pt x="24" y="62"/>
                      </a:lnTo>
                      <a:lnTo>
                        <a:pt x="20" y="68"/>
                      </a:lnTo>
                      <a:lnTo>
                        <a:pt x="0" y="64"/>
                      </a:lnTo>
                      <a:lnTo>
                        <a:pt x="2" y="76"/>
                      </a:lnTo>
                      <a:lnTo>
                        <a:pt x="20" y="75"/>
                      </a:lnTo>
                      <a:lnTo>
                        <a:pt x="43" y="82"/>
                      </a:lnTo>
                      <a:lnTo>
                        <a:pt x="74" y="78"/>
                      </a:lnTo>
                      <a:lnTo>
                        <a:pt x="78" y="74"/>
                      </a:lnTo>
                      <a:lnTo>
                        <a:pt x="74" y="69"/>
                      </a:lnTo>
                      <a:lnTo>
                        <a:pt x="87" y="59"/>
                      </a:lnTo>
                      <a:lnTo>
                        <a:pt x="97" y="55"/>
                      </a:lnTo>
                      <a:lnTo>
                        <a:pt x="116" y="58"/>
                      </a:lnTo>
                      <a:lnTo>
                        <a:pt x="118" y="45"/>
                      </a:lnTo>
                      <a:lnTo>
                        <a:pt x="139" y="42"/>
                      </a:lnTo>
                      <a:lnTo>
                        <a:pt x="142" y="35"/>
                      </a:lnTo>
                      <a:lnTo>
                        <a:pt x="165" y="23"/>
                      </a:lnTo>
                      <a:lnTo>
                        <a:pt x="165" y="19"/>
                      </a:lnTo>
                      <a:lnTo>
                        <a:pt x="165" y="1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4" name="Google Shape;1154;p32"/>
                <p:cNvSpPr/>
                <p:nvPr/>
              </p:nvSpPr>
              <p:spPr>
                <a:xfrm>
                  <a:off x="9929500" y="3043397"/>
                  <a:ext cx="134527" cy="155492"/>
                </a:xfrm>
                <a:custGeom>
                  <a:avLst/>
                  <a:gdLst/>
                  <a:ahLst/>
                  <a:cxnLst/>
                  <a:rect l="l" t="t" r="r" b="b"/>
                  <a:pathLst>
                    <a:path w="77" h="89" extrusionOk="0">
                      <a:moveTo>
                        <a:pt x="0" y="18"/>
                      </a:moveTo>
                      <a:lnTo>
                        <a:pt x="20" y="36"/>
                      </a:lnTo>
                      <a:lnTo>
                        <a:pt x="9" y="39"/>
                      </a:lnTo>
                      <a:lnTo>
                        <a:pt x="26" y="62"/>
                      </a:lnTo>
                      <a:lnTo>
                        <a:pt x="30" y="77"/>
                      </a:lnTo>
                      <a:lnTo>
                        <a:pt x="36" y="89"/>
                      </a:lnTo>
                      <a:lnTo>
                        <a:pt x="51" y="87"/>
                      </a:lnTo>
                      <a:lnTo>
                        <a:pt x="62" y="78"/>
                      </a:lnTo>
                      <a:lnTo>
                        <a:pt x="75" y="74"/>
                      </a:lnTo>
                      <a:lnTo>
                        <a:pt x="77" y="63"/>
                      </a:lnTo>
                      <a:lnTo>
                        <a:pt x="66" y="38"/>
                      </a:lnTo>
                      <a:lnTo>
                        <a:pt x="55" y="24"/>
                      </a:lnTo>
                      <a:lnTo>
                        <a:pt x="28" y="0"/>
                      </a:lnTo>
                      <a:lnTo>
                        <a:pt x="29" y="5"/>
                      </a:lnTo>
                      <a:lnTo>
                        <a:pt x="22" y="6"/>
                      </a:lnTo>
                      <a:lnTo>
                        <a:pt x="10" y="7"/>
                      </a:lnTo>
                      <a:lnTo>
                        <a:pt x="8" y="16"/>
                      </a:lnTo>
                      <a:lnTo>
                        <a:pt x="0" y="16"/>
                      </a:lnTo>
                      <a:lnTo>
                        <a:pt x="0" y="18"/>
                      </a:lnTo>
                      <a:lnTo>
                        <a:pt x="0" y="1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5" name="Google Shape;1155;p32"/>
                <p:cNvSpPr/>
                <p:nvPr/>
              </p:nvSpPr>
              <p:spPr>
                <a:xfrm>
                  <a:off x="7598880" y="3356127"/>
                  <a:ext cx="57655" cy="54160"/>
                </a:xfrm>
                <a:custGeom>
                  <a:avLst/>
                  <a:gdLst/>
                  <a:ahLst/>
                  <a:cxnLst/>
                  <a:rect l="l" t="t" r="r" b="b"/>
                  <a:pathLst>
                    <a:path w="33" h="31" extrusionOk="0">
                      <a:moveTo>
                        <a:pt x="22" y="1"/>
                      </a:moveTo>
                      <a:lnTo>
                        <a:pt x="10" y="0"/>
                      </a:lnTo>
                      <a:lnTo>
                        <a:pt x="0" y="19"/>
                      </a:lnTo>
                      <a:lnTo>
                        <a:pt x="15" y="21"/>
                      </a:lnTo>
                      <a:lnTo>
                        <a:pt x="21" y="31"/>
                      </a:lnTo>
                      <a:lnTo>
                        <a:pt x="33" y="31"/>
                      </a:lnTo>
                      <a:lnTo>
                        <a:pt x="25" y="15"/>
                      </a:lnTo>
                      <a:lnTo>
                        <a:pt x="26" y="10"/>
                      </a:lnTo>
                      <a:lnTo>
                        <a:pt x="22" y="1"/>
                      </a:lnTo>
                      <a:lnTo>
                        <a:pt x="22"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6" name="Google Shape;1156;p32"/>
                <p:cNvSpPr/>
                <p:nvPr/>
              </p:nvSpPr>
              <p:spPr>
                <a:xfrm>
                  <a:off x="7230244" y="3190152"/>
                  <a:ext cx="40184" cy="55907"/>
                </a:xfrm>
                <a:custGeom>
                  <a:avLst/>
                  <a:gdLst/>
                  <a:ahLst/>
                  <a:cxnLst/>
                  <a:rect l="l" t="t" r="r" b="b"/>
                  <a:pathLst>
                    <a:path w="23" h="32" extrusionOk="0">
                      <a:moveTo>
                        <a:pt x="11" y="28"/>
                      </a:moveTo>
                      <a:lnTo>
                        <a:pt x="14" y="16"/>
                      </a:lnTo>
                      <a:lnTo>
                        <a:pt x="23" y="9"/>
                      </a:lnTo>
                      <a:lnTo>
                        <a:pt x="19" y="1"/>
                      </a:lnTo>
                      <a:lnTo>
                        <a:pt x="11" y="0"/>
                      </a:lnTo>
                      <a:lnTo>
                        <a:pt x="11" y="0"/>
                      </a:lnTo>
                      <a:lnTo>
                        <a:pt x="4" y="15"/>
                      </a:lnTo>
                      <a:lnTo>
                        <a:pt x="0" y="32"/>
                      </a:lnTo>
                      <a:lnTo>
                        <a:pt x="6" y="32"/>
                      </a:lnTo>
                      <a:lnTo>
                        <a:pt x="7" y="28"/>
                      </a:lnTo>
                      <a:lnTo>
                        <a:pt x="11" y="28"/>
                      </a:lnTo>
                      <a:lnTo>
                        <a:pt x="11" y="2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7" name="Google Shape;1157;p32"/>
                <p:cNvSpPr/>
                <p:nvPr/>
              </p:nvSpPr>
              <p:spPr>
                <a:xfrm>
                  <a:off x="6718346" y="2417938"/>
                  <a:ext cx="151998" cy="83860"/>
                </a:xfrm>
                <a:custGeom>
                  <a:avLst/>
                  <a:gdLst/>
                  <a:ahLst/>
                  <a:cxnLst/>
                  <a:rect l="l" t="t" r="r" b="b"/>
                  <a:pathLst>
                    <a:path w="87" h="48" extrusionOk="0">
                      <a:moveTo>
                        <a:pt x="84" y="15"/>
                      </a:moveTo>
                      <a:lnTo>
                        <a:pt x="68" y="5"/>
                      </a:lnTo>
                      <a:lnTo>
                        <a:pt x="60" y="4"/>
                      </a:lnTo>
                      <a:lnTo>
                        <a:pt x="57" y="0"/>
                      </a:lnTo>
                      <a:lnTo>
                        <a:pt x="43" y="2"/>
                      </a:lnTo>
                      <a:lnTo>
                        <a:pt x="17" y="0"/>
                      </a:lnTo>
                      <a:lnTo>
                        <a:pt x="0" y="7"/>
                      </a:lnTo>
                      <a:lnTo>
                        <a:pt x="6" y="23"/>
                      </a:lnTo>
                      <a:lnTo>
                        <a:pt x="22" y="27"/>
                      </a:lnTo>
                      <a:lnTo>
                        <a:pt x="29" y="30"/>
                      </a:lnTo>
                      <a:lnTo>
                        <a:pt x="29" y="35"/>
                      </a:lnTo>
                      <a:lnTo>
                        <a:pt x="31" y="40"/>
                      </a:lnTo>
                      <a:lnTo>
                        <a:pt x="39" y="42"/>
                      </a:lnTo>
                      <a:lnTo>
                        <a:pt x="44" y="48"/>
                      </a:lnTo>
                      <a:lnTo>
                        <a:pt x="59" y="48"/>
                      </a:lnTo>
                      <a:lnTo>
                        <a:pt x="74" y="41"/>
                      </a:lnTo>
                      <a:lnTo>
                        <a:pt x="76" y="30"/>
                      </a:lnTo>
                      <a:lnTo>
                        <a:pt x="87" y="23"/>
                      </a:lnTo>
                      <a:lnTo>
                        <a:pt x="84" y="15"/>
                      </a:lnTo>
                      <a:lnTo>
                        <a:pt x="84" y="1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8" name="Google Shape;1158;p32"/>
                <p:cNvSpPr/>
                <p:nvPr/>
              </p:nvSpPr>
              <p:spPr>
                <a:xfrm>
                  <a:off x="6318263" y="2634577"/>
                  <a:ext cx="15724" cy="22713"/>
                </a:xfrm>
                <a:custGeom>
                  <a:avLst/>
                  <a:gdLst/>
                  <a:ahLst/>
                  <a:cxnLst/>
                  <a:rect l="l" t="t" r="r" b="b"/>
                  <a:pathLst>
                    <a:path w="9" h="13" extrusionOk="0">
                      <a:moveTo>
                        <a:pt x="8" y="13"/>
                      </a:moveTo>
                      <a:lnTo>
                        <a:pt x="9" y="4"/>
                      </a:lnTo>
                      <a:lnTo>
                        <a:pt x="6" y="0"/>
                      </a:lnTo>
                      <a:lnTo>
                        <a:pt x="1" y="0"/>
                      </a:lnTo>
                      <a:lnTo>
                        <a:pt x="0" y="12"/>
                      </a:lnTo>
                      <a:lnTo>
                        <a:pt x="4" y="13"/>
                      </a:lnTo>
                      <a:lnTo>
                        <a:pt x="8" y="1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9" name="Google Shape;1159;p32"/>
                <p:cNvSpPr/>
                <p:nvPr/>
              </p:nvSpPr>
              <p:spPr>
                <a:xfrm>
                  <a:off x="6716600" y="2363779"/>
                  <a:ext cx="190434" cy="80366"/>
                </a:xfrm>
                <a:custGeom>
                  <a:avLst/>
                  <a:gdLst/>
                  <a:ahLst/>
                  <a:cxnLst/>
                  <a:rect l="l" t="t" r="r" b="b"/>
                  <a:pathLst>
                    <a:path w="109" h="46" extrusionOk="0">
                      <a:moveTo>
                        <a:pt x="91" y="10"/>
                      </a:moveTo>
                      <a:lnTo>
                        <a:pt x="78" y="10"/>
                      </a:lnTo>
                      <a:lnTo>
                        <a:pt x="64" y="3"/>
                      </a:lnTo>
                      <a:lnTo>
                        <a:pt x="57" y="0"/>
                      </a:lnTo>
                      <a:lnTo>
                        <a:pt x="45" y="3"/>
                      </a:lnTo>
                      <a:lnTo>
                        <a:pt x="45" y="18"/>
                      </a:lnTo>
                      <a:lnTo>
                        <a:pt x="33" y="19"/>
                      </a:lnTo>
                      <a:lnTo>
                        <a:pt x="18" y="4"/>
                      </a:lnTo>
                      <a:lnTo>
                        <a:pt x="5" y="11"/>
                      </a:lnTo>
                      <a:lnTo>
                        <a:pt x="0" y="23"/>
                      </a:lnTo>
                      <a:lnTo>
                        <a:pt x="1" y="38"/>
                      </a:lnTo>
                      <a:lnTo>
                        <a:pt x="18" y="31"/>
                      </a:lnTo>
                      <a:lnTo>
                        <a:pt x="44" y="33"/>
                      </a:lnTo>
                      <a:lnTo>
                        <a:pt x="58" y="31"/>
                      </a:lnTo>
                      <a:lnTo>
                        <a:pt x="61" y="35"/>
                      </a:lnTo>
                      <a:lnTo>
                        <a:pt x="69" y="36"/>
                      </a:lnTo>
                      <a:lnTo>
                        <a:pt x="85" y="46"/>
                      </a:lnTo>
                      <a:lnTo>
                        <a:pt x="94" y="42"/>
                      </a:lnTo>
                      <a:lnTo>
                        <a:pt x="109" y="35"/>
                      </a:lnTo>
                      <a:lnTo>
                        <a:pt x="102" y="23"/>
                      </a:lnTo>
                      <a:lnTo>
                        <a:pt x="99" y="14"/>
                      </a:lnTo>
                      <a:lnTo>
                        <a:pt x="91" y="10"/>
                      </a:lnTo>
                      <a:lnTo>
                        <a:pt x="91" y="1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0" name="Google Shape;1160;p32"/>
                <p:cNvSpPr/>
                <p:nvPr/>
              </p:nvSpPr>
              <p:spPr>
                <a:xfrm>
                  <a:off x="6760276" y="2908871"/>
                  <a:ext cx="73378" cy="54160"/>
                </a:xfrm>
                <a:custGeom>
                  <a:avLst/>
                  <a:gdLst/>
                  <a:ahLst/>
                  <a:cxnLst/>
                  <a:rect l="l" t="t" r="r" b="b"/>
                  <a:pathLst>
                    <a:path w="42" h="31" extrusionOk="0">
                      <a:moveTo>
                        <a:pt x="39" y="7"/>
                      </a:moveTo>
                      <a:lnTo>
                        <a:pt x="30" y="0"/>
                      </a:lnTo>
                      <a:lnTo>
                        <a:pt x="23" y="1"/>
                      </a:lnTo>
                      <a:lnTo>
                        <a:pt x="17" y="2"/>
                      </a:lnTo>
                      <a:lnTo>
                        <a:pt x="13" y="3"/>
                      </a:lnTo>
                      <a:lnTo>
                        <a:pt x="4" y="6"/>
                      </a:lnTo>
                      <a:lnTo>
                        <a:pt x="3" y="10"/>
                      </a:lnTo>
                      <a:lnTo>
                        <a:pt x="1" y="10"/>
                      </a:lnTo>
                      <a:lnTo>
                        <a:pt x="1" y="10"/>
                      </a:lnTo>
                      <a:lnTo>
                        <a:pt x="0" y="17"/>
                      </a:lnTo>
                      <a:lnTo>
                        <a:pt x="3" y="25"/>
                      </a:lnTo>
                      <a:lnTo>
                        <a:pt x="10" y="31"/>
                      </a:lnTo>
                      <a:lnTo>
                        <a:pt x="21" y="29"/>
                      </a:lnTo>
                      <a:lnTo>
                        <a:pt x="27" y="24"/>
                      </a:lnTo>
                      <a:lnTo>
                        <a:pt x="36" y="25"/>
                      </a:lnTo>
                      <a:lnTo>
                        <a:pt x="39" y="21"/>
                      </a:lnTo>
                      <a:lnTo>
                        <a:pt x="42" y="20"/>
                      </a:lnTo>
                      <a:lnTo>
                        <a:pt x="39" y="7"/>
                      </a:lnTo>
                      <a:lnTo>
                        <a:pt x="39"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1" name="Google Shape;1161;p32"/>
                <p:cNvSpPr/>
                <p:nvPr/>
              </p:nvSpPr>
              <p:spPr>
                <a:xfrm>
                  <a:off x="6697381" y="2866941"/>
                  <a:ext cx="54160" cy="57655"/>
                </a:xfrm>
                <a:custGeom>
                  <a:avLst/>
                  <a:gdLst/>
                  <a:ahLst/>
                  <a:cxnLst/>
                  <a:rect l="l" t="t" r="r" b="b"/>
                  <a:pathLst>
                    <a:path w="31" h="33" extrusionOk="0">
                      <a:moveTo>
                        <a:pt x="30" y="15"/>
                      </a:moveTo>
                      <a:lnTo>
                        <a:pt x="31" y="13"/>
                      </a:lnTo>
                      <a:lnTo>
                        <a:pt x="24" y="9"/>
                      </a:lnTo>
                      <a:lnTo>
                        <a:pt x="19" y="6"/>
                      </a:lnTo>
                      <a:lnTo>
                        <a:pt x="16" y="4"/>
                      </a:lnTo>
                      <a:lnTo>
                        <a:pt x="11" y="0"/>
                      </a:lnTo>
                      <a:lnTo>
                        <a:pt x="8" y="2"/>
                      </a:lnTo>
                      <a:lnTo>
                        <a:pt x="3" y="7"/>
                      </a:lnTo>
                      <a:lnTo>
                        <a:pt x="2" y="18"/>
                      </a:lnTo>
                      <a:lnTo>
                        <a:pt x="0" y="21"/>
                      </a:lnTo>
                      <a:lnTo>
                        <a:pt x="0" y="21"/>
                      </a:lnTo>
                      <a:lnTo>
                        <a:pt x="8" y="25"/>
                      </a:lnTo>
                      <a:lnTo>
                        <a:pt x="13" y="32"/>
                      </a:lnTo>
                      <a:lnTo>
                        <a:pt x="17" y="33"/>
                      </a:lnTo>
                      <a:lnTo>
                        <a:pt x="17" y="33"/>
                      </a:lnTo>
                      <a:lnTo>
                        <a:pt x="15" y="27"/>
                      </a:lnTo>
                      <a:lnTo>
                        <a:pt x="22" y="17"/>
                      </a:lnTo>
                      <a:lnTo>
                        <a:pt x="23" y="21"/>
                      </a:lnTo>
                      <a:lnTo>
                        <a:pt x="27" y="19"/>
                      </a:lnTo>
                      <a:lnTo>
                        <a:pt x="30" y="1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2" name="Google Shape;1162;p32"/>
                <p:cNvSpPr/>
                <p:nvPr/>
              </p:nvSpPr>
              <p:spPr>
                <a:xfrm>
                  <a:off x="8613941" y="2566441"/>
                  <a:ext cx="950418" cy="368637"/>
                </a:xfrm>
                <a:custGeom>
                  <a:avLst/>
                  <a:gdLst/>
                  <a:ahLst/>
                  <a:cxnLst/>
                  <a:rect l="l" t="t" r="r" b="b"/>
                  <a:pathLst>
                    <a:path w="544" h="211" extrusionOk="0">
                      <a:moveTo>
                        <a:pt x="219" y="31"/>
                      </a:moveTo>
                      <a:lnTo>
                        <a:pt x="206" y="16"/>
                      </a:lnTo>
                      <a:lnTo>
                        <a:pt x="185" y="11"/>
                      </a:lnTo>
                      <a:lnTo>
                        <a:pt x="169" y="8"/>
                      </a:lnTo>
                      <a:lnTo>
                        <a:pt x="147" y="0"/>
                      </a:lnTo>
                      <a:lnTo>
                        <a:pt x="142" y="21"/>
                      </a:lnTo>
                      <a:lnTo>
                        <a:pt x="155" y="33"/>
                      </a:lnTo>
                      <a:lnTo>
                        <a:pt x="148" y="47"/>
                      </a:lnTo>
                      <a:lnTo>
                        <a:pt x="122" y="42"/>
                      </a:lnTo>
                      <a:lnTo>
                        <a:pt x="105" y="41"/>
                      </a:lnTo>
                      <a:lnTo>
                        <a:pt x="90" y="32"/>
                      </a:lnTo>
                      <a:lnTo>
                        <a:pt x="74" y="31"/>
                      </a:lnTo>
                      <a:lnTo>
                        <a:pt x="56" y="25"/>
                      </a:lnTo>
                      <a:lnTo>
                        <a:pt x="37" y="34"/>
                      </a:lnTo>
                      <a:lnTo>
                        <a:pt x="15" y="52"/>
                      </a:lnTo>
                      <a:lnTo>
                        <a:pt x="0" y="55"/>
                      </a:lnTo>
                      <a:lnTo>
                        <a:pt x="11" y="69"/>
                      </a:lnTo>
                      <a:lnTo>
                        <a:pt x="30" y="81"/>
                      </a:lnTo>
                      <a:lnTo>
                        <a:pt x="56" y="88"/>
                      </a:lnTo>
                      <a:lnTo>
                        <a:pt x="75" y="104"/>
                      </a:lnTo>
                      <a:lnTo>
                        <a:pt x="79" y="128"/>
                      </a:lnTo>
                      <a:lnTo>
                        <a:pt x="89" y="137"/>
                      </a:lnTo>
                      <a:lnTo>
                        <a:pt x="110" y="140"/>
                      </a:lnTo>
                      <a:lnTo>
                        <a:pt x="133" y="143"/>
                      </a:lnTo>
                      <a:lnTo>
                        <a:pt x="159" y="155"/>
                      </a:lnTo>
                      <a:lnTo>
                        <a:pt x="170" y="158"/>
                      </a:lnTo>
                      <a:lnTo>
                        <a:pt x="186" y="177"/>
                      </a:lnTo>
                      <a:lnTo>
                        <a:pt x="201" y="188"/>
                      </a:lnTo>
                      <a:lnTo>
                        <a:pt x="220" y="188"/>
                      </a:lnTo>
                      <a:lnTo>
                        <a:pt x="256" y="192"/>
                      </a:lnTo>
                      <a:lnTo>
                        <a:pt x="277" y="190"/>
                      </a:lnTo>
                      <a:lnTo>
                        <a:pt x="295" y="192"/>
                      </a:lnTo>
                      <a:lnTo>
                        <a:pt x="325" y="205"/>
                      </a:lnTo>
                      <a:lnTo>
                        <a:pt x="345" y="204"/>
                      </a:lnTo>
                      <a:lnTo>
                        <a:pt x="356" y="211"/>
                      </a:lnTo>
                      <a:lnTo>
                        <a:pt x="370" y="200"/>
                      </a:lnTo>
                      <a:lnTo>
                        <a:pt x="394" y="193"/>
                      </a:lnTo>
                      <a:lnTo>
                        <a:pt x="418" y="192"/>
                      </a:lnTo>
                      <a:lnTo>
                        <a:pt x="434" y="185"/>
                      </a:lnTo>
                      <a:lnTo>
                        <a:pt x="441" y="175"/>
                      </a:lnTo>
                      <a:lnTo>
                        <a:pt x="449" y="168"/>
                      </a:lnTo>
                      <a:lnTo>
                        <a:pt x="443" y="161"/>
                      </a:lnTo>
                      <a:lnTo>
                        <a:pt x="433" y="154"/>
                      </a:lnTo>
                      <a:lnTo>
                        <a:pt x="434" y="141"/>
                      </a:lnTo>
                      <a:lnTo>
                        <a:pt x="445" y="142"/>
                      </a:lnTo>
                      <a:lnTo>
                        <a:pt x="464" y="146"/>
                      </a:lnTo>
                      <a:lnTo>
                        <a:pt x="474" y="136"/>
                      </a:lnTo>
                      <a:lnTo>
                        <a:pt x="495" y="128"/>
                      </a:lnTo>
                      <a:lnTo>
                        <a:pt x="500" y="114"/>
                      </a:lnTo>
                      <a:lnTo>
                        <a:pt x="507" y="108"/>
                      </a:lnTo>
                      <a:lnTo>
                        <a:pt x="529" y="106"/>
                      </a:lnTo>
                      <a:lnTo>
                        <a:pt x="544" y="108"/>
                      </a:lnTo>
                      <a:lnTo>
                        <a:pt x="541" y="101"/>
                      </a:lnTo>
                      <a:lnTo>
                        <a:pt x="518" y="87"/>
                      </a:lnTo>
                      <a:lnTo>
                        <a:pt x="501" y="81"/>
                      </a:lnTo>
                      <a:lnTo>
                        <a:pt x="493" y="88"/>
                      </a:lnTo>
                      <a:lnTo>
                        <a:pt x="475" y="85"/>
                      </a:lnTo>
                      <a:lnTo>
                        <a:pt x="467" y="87"/>
                      </a:lnTo>
                      <a:lnTo>
                        <a:pt x="459" y="79"/>
                      </a:lnTo>
                      <a:lnTo>
                        <a:pt x="458" y="58"/>
                      </a:lnTo>
                      <a:lnTo>
                        <a:pt x="456" y="44"/>
                      </a:lnTo>
                      <a:lnTo>
                        <a:pt x="438" y="45"/>
                      </a:lnTo>
                      <a:lnTo>
                        <a:pt x="425" y="38"/>
                      </a:lnTo>
                      <a:lnTo>
                        <a:pt x="414" y="36"/>
                      </a:lnTo>
                      <a:lnTo>
                        <a:pt x="400" y="50"/>
                      </a:lnTo>
                      <a:lnTo>
                        <a:pt x="381" y="54"/>
                      </a:lnTo>
                      <a:lnTo>
                        <a:pt x="369" y="59"/>
                      </a:lnTo>
                      <a:lnTo>
                        <a:pt x="347" y="56"/>
                      </a:lnTo>
                      <a:lnTo>
                        <a:pt x="332" y="56"/>
                      </a:lnTo>
                      <a:lnTo>
                        <a:pt x="316" y="45"/>
                      </a:lnTo>
                      <a:lnTo>
                        <a:pt x="295" y="36"/>
                      </a:lnTo>
                      <a:lnTo>
                        <a:pt x="277" y="33"/>
                      </a:lnTo>
                      <a:lnTo>
                        <a:pt x="259" y="36"/>
                      </a:lnTo>
                      <a:lnTo>
                        <a:pt x="246" y="39"/>
                      </a:lnTo>
                      <a:lnTo>
                        <a:pt x="219" y="31"/>
                      </a:lnTo>
                      <a:lnTo>
                        <a:pt x="219" y="3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3" name="Google Shape;1163;p32"/>
                <p:cNvSpPr/>
                <p:nvPr/>
              </p:nvSpPr>
              <p:spPr>
                <a:xfrm>
                  <a:off x="6251873" y="2515775"/>
                  <a:ext cx="101331" cy="94343"/>
                </a:xfrm>
                <a:custGeom>
                  <a:avLst/>
                  <a:gdLst/>
                  <a:ahLst/>
                  <a:cxnLst/>
                  <a:rect l="l" t="t" r="r" b="b"/>
                  <a:pathLst>
                    <a:path w="58" h="54" extrusionOk="0">
                      <a:moveTo>
                        <a:pt x="41" y="33"/>
                      </a:moveTo>
                      <a:lnTo>
                        <a:pt x="51" y="33"/>
                      </a:lnTo>
                      <a:lnTo>
                        <a:pt x="54" y="25"/>
                      </a:lnTo>
                      <a:lnTo>
                        <a:pt x="58" y="7"/>
                      </a:lnTo>
                      <a:lnTo>
                        <a:pt x="54" y="1"/>
                      </a:lnTo>
                      <a:lnTo>
                        <a:pt x="42" y="0"/>
                      </a:lnTo>
                      <a:lnTo>
                        <a:pt x="20" y="9"/>
                      </a:lnTo>
                      <a:lnTo>
                        <a:pt x="8" y="37"/>
                      </a:lnTo>
                      <a:lnTo>
                        <a:pt x="0" y="43"/>
                      </a:lnTo>
                      <a:lnTo>
                        <a:pt x="0" y="43"/>
                      </a:lnTo>
                      <a:lnTo>
                        <a:pt x="11" y="45"/>
                      </a:lnTo>
                      <a:lnTo>
                        <a:pt x="25" y="40"/>
                      </a:lnTo>
                      <a:lnTo>
                        <a:pt x="36" y="49"/>
                      </a:lnTo>
                      <a:lnTo>
                        <a:pt x="45" y="54"/>
                      </a:lnTo>
                      <a:lnTo>
                        <a:pt x="41" y="33"/>
                      </a:lnTo>
                      <a:lnTo>
                        <a:pt x="41" y="3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4" name="Google Shape;1164;p32"/>
                <p:cNvSpPr/>
                <p:nvPr/>
              </p:nvSpPr>
              <p:spPr>
                <a:xfrm>
                  <a:off x="6285068" y="1680665"/>
                  <a:ext cx="595759" cy="679619"/>
                </a:xfrm>
                <a:custGeom>
                  <a:avLst/>
                  <a:gdLst/>
                  <a:ahLst/>
                  <a:cxnLst/>
                  <a:rect l="l" t="t" r="r" b="b"/>
                  <a:pathLst>
                    <a:path w="341" h="389" extrusionOk="0">
                      <a:moveTo>
                        <a:pt x="295" y="149"/>
                      </a:moveTo>
                      <a:lnTo>
                        <a:pt x="272" y="152"/>
                      </a:lnTo>
                      <a:lnTo>
                        <a:pt x="248" y="151"/>
                      </a:lnTo>
                      <a:lnTo>
                        <a:pt x="231" y="166"/>
                      </a:lnTo>
                      <a:lnTo>
                        <a:pt x="210" y="165"/>
                      </a:lnTo>
                      <a:lnTo>
                        <a:pt x="182" y="173"/>
                      </a:lnTo>
                      <a:lnTo>
                        <a:pt x="149" y="195"/>
                      </a:lnTo>
                      <a:lnTo>
                        <a:pt x="128" y="208"/>
                      </a:lnTo>
                      <a:lnTo>
                        <a:pt x="99" y="243"/>
                      </a:lnTo>
                      <a:lnTo>
                        <a:pt x="76" y="268"/>
                      </a:lnTo>
                      <a:lnTo>
                        <a:pt x="49" y="287"/>
                      </a:lnTo>
                      <a:lnTo>
                        <a:pt x="13" y="303"/>
                      </a:lnTo>
                      <a:lnTo>
                        <a:pt x="0" y="315"/>
                      </a:lnTo>
                      <a:lnTo>
                        <a:pt x="6" y="358"/>
                      </a:lnTo>
                      <a:lnTo>
                        <a:pt x="13" y="379"/>
                      </a:lnTo>
                      <a:lnTo>
                        <a:pt x="33" y="389"/>
                      </a:lnTo>
                      <a:lnTo>
                        <a:pt x="53" y="384"/>
                      </a:lnTo>
                      <a:lnTo>
                        <a:pt x="81" y="362"/>
                      </a:lnTo>
                      <a:lnTo>
                        <a:pt x="91" y="374"/>
                      </a:lnTo>
                      <a:lnTo>
                        <a:pt x="97" y="363"/>
                      </a:lnTo>
                      <a:lnTo>
                        <a:pt x="108" y="350"/>
                      </a:lnTo>
                      <a:lnTo>
                        <a:pt x="111" y="327"/>
                      </a:lnTo>
                      <a:lnTo>
                        <a:pt x="101" y="318"/>
                      </a:lnTo>
                      <a:lnTo>
                        <a:pt x="98" y="293"/>
                      </a:lnTo>
                      <a:lnTo>
                        <a:pt x="105" y="276"/>
                      </a:lnTo>
                      <a:lnTo>
                        <a:pt x="119" y="276"/>
                      </a:lnTo>
                      <a:lnTo>
                        <a:pt x="124" y="269"/>
                      </a:lnTo>
                      <a:lnTo>
                        <a:pt x="118" y="263"/>
                      </a:lnTo>
                      <a:lnTo>
                        <a:pt x="136" y="237"/>
                      </a:lnTo>
                      <a:lnTo>
                        <a:pt x="148" y="217"/>
                      </a:lnTo>
                      <a:lnTo>
                        <a:pt x="155" y="204"/>
                      </a:lnTo>
                      <a:lnTo>
                        <a:pt x="168" y="204"/>
                      </a:lnTo>
                      <a:lnTo>
                        <a:pt x="170" y="194"/>
                      </a:lnTo>
                      <a:lnTo>
                        <a:pt x="196" y="197"/>
                      </a:lnTo>
                      <a:lnTo>
                        <a:pt x="196" y="186"/>
                      </a:lnTo>
                      <a:lnTo>
                        <a:pt x="204" y="185"/>
                      </a:lnTo>
                      <a:lnTo>
                        <a:pt x="210" y="180"/>
                      </a:lnTo>
                      <a:lnTo>
                        <a:pt x="227" y="190"/>
                      </a:lnTo>
                      <a:lnTo>
                        <a:pt x="245" y="189"/>
                      </a:lnTo>
                      <a:lnTo>
                        <a:pt x="260" y="193"/>
                      </a:lnTo>
                      <a:lnTo>
                        <a:pt x="271" y="185"/>
                      </a:lnTo>
                      <a:lnTo>
                        <a:pt x="274" y="173"/>
                      </a:lnTo>
                      <a:lnTo>
                        <a:pt x="294" y="167"/>
                      </a:lnTo>
                      <a:lnTo>
                        <a:pt x="312" y="174"/>
                      </a:lnTo>
                      <a:lnTo>
                        <a:pt x="309" y="186"/>
                      </a:lnTo>
                      <a:lnTo>
                        <a:pt x="320" y="184"/>
                      </a:lnTo>
                      <a:lnTo>
                        <a:pt x="341" y="177"/>
                      </a:lnTo>
                      <a:lnTo>
                        <a:pt x="341" y="177"/>
                      </a:lnTo>
                      <a:lnTo>
                        <a:pt x="323" y="166"/>
                      </a:lnTo>
                      <a:lnTo>
                        <a:pt x="339" y="162"/>
                      </a:lnTo>
                      <a:lnTo>
                        <a:pt x="295" y="149"/>
                      </a:lnTo>
                      <a:lnTo>
                        <a:pt x="295" y="149"/>
                      </a:lnTo>
                      <a:close/>
                      <a:moveTo>
                        <a:pt x="221" y="40"/>
                      </a:moveTo>
                      <a:lnTo>
                        <a:pt x="202" y="37"/>
                      </a:lnTo>
                      <a:lnTo>
                        <a:pt x="196" y="31"/>
                      </a:lnTo>
                      <a:lnTo>
                        <a:pt x="173" y="34"/>
                      </a:lnTo>
                      <a:lnTo>
                        <a:pt x="181" y="39"/>
                      </a:lnTo>
                      <a:lnTo>
                        <a:pt x="174" y="43"/>
                      </a:lnTo>
                      <a:lnTo>
                        <a:pt x="196" y="47"/>
                      </a:lnTo>
                      <a:lnTo>
                        <a:pt x="221" y="40"/>
                      </a:lnTo>
                      <a:close/>
                      <a:moveTo>
                        <a:pt x="138" y="13"/>
                      </a:moveTo>
                      <a:lnTo>
                        <a:pt x="122" y="8"/>
                      </a:lnTo>
                      <a:lnTo>
                        <a:pt x="105" y="8"/>
                      </a:lnTo>
                      <a:lnTo>
                        <a:pt x="102" y="13"/>
                      </a:lnTo>
                      <a:lnTo>
                        <a:pt x="86" y="13"/>
                      </a:lnTo>
                      <a:lnTo>
                        <a:pt x="78" y="8"/>
                      </a:lnTo>
                      <a:lnTo>
                        <a:pt x="48" y="14"/>
                      </a:lnTo>
                      <a:lnTo>
                        <a:pt x="59" y="25"/>
                      </a:lnTo>
                      <a:lnTo>
                        <a:pt x="83" y="38"/>
                      </a:lnTo>
                      <a:lnTo>
                        <a:pt x="102" y="42"/>
                      </a:lnTo>
                      <a:lnTo>
                        <a:pt x="92" y="48"/>
                      </a:lnTo>
                      <a:lnTo>
                        <a:pt x="120" y="57"/>
                      </a:lnTo>
                      <a:lnTo>
                        <a:pt x="134" y="56"/>
                      </a:lnTo>
                      <a:lnTo>
                        <a:pt x="137" y="44"/>
                      </a:lnTo>
                      <a:lnTo>
                        <a:pt x="147" y="41"/>
                      </a:lnTo>
                      <a:lnTo>
                        <a:pt x="151" y="30"/>
                      </a:lnTo>
                      <a:lnTo>
                        <a:pt x="178" y="24"/>
                      </a:lnTo>
                      <a:lnTo>
                        <a:pt x="138" y="13"/>
                      </a:lnTo>
                      <a:close/>
                      <a:moveTo>
                        <a:pt x="217" y="3"/>
                      </a:moveTo>
                      <a:lnTo>
                        <a:pt x="187" y="0"/>
                      </a:lnTo>
                      <a:lnTo>
                        <a:pt x="176" y="4"/>
                      </a:lnTo>
                      <a:lnTo>
                        <a:pt x="159" y="0"/>
                      </a:lnTo>
                      <a:lnTo>
                        <a:pt x="125" y="4"/>
                      </a:lnTo>
                      <a:lnTo>
                        <a:pt x="139" y="11"/>
                      </a:lnTo>
                      <a:lnTo>
                        <a:pt x="156" y="11"/>
                      </a:lnTo>
                      <a:lnTo>
                        <a:pt x="159" y="15"/>
                      </a:lnTo>
                      <a:lnTo>
                        <a:pt x="194" y="17"/>
                      </a:lnTo>
                      <a:lnTo>
                        <a:pt x="226" y="16"/>
                      </a:lnTo>
                      <a:lnTo>
                        <a:pt x="241" y="8"/>
                      </a:lnTo>
                      <a:lnTo>
                        <a:pt x="217"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5" name="Google Shape;1165;p32"/>
                <p:cNvSpPr/>
                <p:nvPr/>
              </p:nvSpPr>
              <p:spPr>
                <a:xfrm>
                  <a:off x="9833411" y="2886159"/>
                  <a:ext cx="146756" cy="190434"/>
                </a:xfrm>
                <a:custGeom>
                  <a:avLst/>
                  <a:gdLst/>
                  <a:ahLst/>
                  <a:cxnLst/>
                  <a:rect l="l" t="t" r="r" b="b"/>
                  <a:pathLst>
                    <a:path w="84" h="109" extrusionOk="0">
                      <a:moveTo>
                        <a:pt x="79" y="12"/>
                      </a:moveTo>
                      <a:lnTo>
                        <a:pt x="79" y="12"/>
                      </a:lnTo>
                      <a:lnTo>
                        <a:pt x="61" y="0"/>
                      </a:lnTo>
                      <a:lnTo>
                        <a:pt x="61" y="11"/>
                      </a:lnTo>
                      <a:lnTo>
                        <a:pt x="41" y="20"/>
                      </a:lnTo>
                      <a:lnTo>
                        <a:pt x="50" y="31"/>
                      </a:lnTo>
                      <a:lnTo>
                        <a:pt x="35" y="30"/>
                      </a:lnTo>
                      <a:lnTo>
                        <a:pt x="23" y="23"/>
                      </a:lnTo>
                      <a:lnTo>
                        <a:pt x="19" y="38"/>
                      </a:lnTo>
                      <a:lnTo>
                        <a:pt x="7" y="49"/>
                      </a:lnTo>
                      <a:lnTo>
                        <a:pt x="0" y="62"/>
                      </a:lnTo>
                      <a:lnTo>
                        <a:pt x="11" y="68"/>
                      </a:lnTo>
                      <a:lnTo>
                        <a:pt x="22" y="70"/>
                      </a:lnTo>
                      <a:lnTo>
                        <a:pt x="25" y="73"/>
                      </a:lnTo>
                      <a:lnTo>
                        <a:pt x="26" y="85"/>
                      </a:lnTo>
                      <a:lnTo>
                        <a:pt x="30" y="89"/>
                      </a:lnTo>
                      <a:lnTo>
                        <a:pt x="27" y="91"/>
                      </a:lnTo>
                      <a:lnTo>
                        <a:pt x="27" y="100"/>
                      </a:lnTo>
                      <a:lnTo>
                        <a:pt x="33" y="104"/>
                      </a:lnTo>
                      <a:lnTo>
                        <a:pt x="38" y="105"/>
                      </a:lnTo>
                      <a:lnTo>
                        <a:pt x="41" y="109"/>
                      </a:lnTo>
                      <a:lnTo>
                        <a:pt x="45" y="108"/>
                      </a:lnTo>
                      <a:lnTo>
                        <a:pt x="45" y="104"/>
                      </a:lnTo>
                      <a:lnTo>
                        <a:pt x="55" y="108"/>
                      </a:lnTo>
                      <a:lnTo>
                        <a:pt x="55" y="106"/>
                      </a:lnTo>
                      <a:lnTo>
                        <a:pt x="63" y="106"/>
                      </a:lnTo>
                      <a:lnTo>
                        <a:pt x="65" y="97"/>
                      </a:lnTo>
                      <a:lnTo>
                        <a:pt x="77" y="96"/>
                      </a:lnTo>
                      <a:lnTo>
                        <a:pt x="84" y="95"/>
                      </a:lnTo>
                      <a:lnTo>
                        <a:pt x="83" y="90"/>
                      </a:lnTo>
                      <a:lnTo>
                        <a:pt x="69" y="80"/>
                      </a:lnTo>
                      <a:lnTo>
                        <a:pt x="61" y="77"/>
                      </a:lnTo>
                      <a:lnTo>
                        <a:pt x="61" y="75"/>
                      </a:lnTo>
                      <a:lnTo>
                        <a:pt x="57" y="66"/>
                      </a:lnTo>
                      <a:lnTo>
                        <a:pt x="62" y="60"/>
                      </a:lnTo>
                      <a:lnTo>
                        <a:pt x="71" y="57"/>
                      </a:lnTo>
                      <a:lnTo>
                        <a:pt x="75" y="51"/>
                      </a:lnTo>
                      <a:lnTo>
                        <a:pt x="76" y="47"/>
                      </a:lnTo>
                      <a:lnTo>
                        <a:pt x="82" y="43"/>
                      </a:lnTo>
                      <a:lnTo>
                        <a:pt x="73" y="28"/>
                      </a:lnTo>
                      <a:lnTo>
                        <a:pt x="74" y="21"/>
                      </a:lnTo>
                      <a:lnTo>
                        <a:pt x="77" y="14"/>
                      </a:lnTo>
                      <a:lnTo>
                        <a:pt x="84" y="15"/>
                      </a:lnTo>
                      <a:lnTo>
                        <a:pt x="84" y="15"/>
                      </a:lnTo>
                      <a:lnTo>
                        <a:pt x="84" y="15"/>
                      </a:lnTo>
                      <a:lnTo>
                        <a:pt x="84" y="15"/>
                      </a:lnTo>
                      <a:lnTo>
                        <a:pt x="79" y="12"/>
                      </a:lnTo>
                      <a:lnTo>
                        <a:pt x="79"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6" name="Google Shape;1166;p32"/>
                <p:cNvSpPr/>
                <p:nvPr/>
              </p:nvSpPr>
              <p:spPr>
                <a:xfrm>
                  <a:off x="5876248" y="2910618"/>
                  <a:ext cx="96091" cy="197422"/>
                </a:xfrm>
                <a:custGeom>
                  <a:avLst/>
                  <a:gdLst/>
                  <a:ahLst/>
                  <a:cxnLst/>
                  <a:rect l="l" t="t" r="r" b="b"/>
                  <a:pathLst>
                    <a:path w="55" h="113" extrusionOk="0">
                      <a:moveTo>
                        <a:pt x="35" y="108"/>
                      </a:moveTo>
                      <a:lnTo>
                        <a:pt x="33" y="101"/>
                      </a:lnTo>
                      <a:lnTo>
                        <a:pt x="40" y="92"/>
                      </a:lnTo>
                      <a:lnTo>
                        <a:pt x="42" y="87"/>
                      </a:lnTo>
                      <a:lnTo>
                        <a:pt x="36" y="81"/>
                      </a:lnTo>
                      <a:lnTo>
                        <a:pt x="42" y="67"/>
                      </a:lnTo>
                      <a:lnTo>
                        <a:pt x="35" y="54"/>
                      </a:lnTo>
                      <a:lnTo>
                        <a:pt x="42" y="53"/>
                      </a:lnTo>
                      <a:lnTo>
                        <a:pt x="43" y="43"/>
                      </a:lnTo>
                      <a:lnTo>
                        <a:pt x="46" y="40"/>
                      </a:lnTo>
                      <a:lnTo>
                        <a:pt x="47" y="24"/>
                      </a:lnTo>
                      <a:lnTo>
                        <a:pt x="55" y="18"/>
                      </a:lnTo>
                      <a:lnTo>
                        <a:pt x="50" y="8"/>
                      </a:lnTo>
                      <a:lnTo>
                        <a:pt x="41" y="7"/>
                      </a:lnTo>
                      <a:lnTo>
                        <a:pt x="38" y="10"/>
                      </a:lnTo>
                      <a:lnTo>
                        <a:pt x="28" y="10"/>
                      </a:lnTo>
                      <a:lnTo>
                        <a:pt x="24" y="0"/>
                      </a:lnTo>
                      <a:lnTo>
                        <a:pt x="17" y="3"/>
                      </a:lnTo>
                      <a:lnTo>
                        <a:pt x="11" y="8"/>
                      </a:lnTo>
                      <a:lnTo>
                        <a:pt x="12" y="15"/>
                      </a:lnTo>
                      <a:lnTo>
                        <a:pt x="14" y="22"/>
                      </a:lnTo>
                      <a:lnTo>
                        <a:pt x="15" y="31"/>
                      </a:lnTo>
                      <a:lnTo>
                        <a:pt x="11" y="43"/>
                      </a:lnTo>
                      <a:lnTo>
                        <a:pt x="9" y="52"/>
                      </a:lnTo>
                      <a:lnTo>
                        <a:pt x="2" y="59"/>
                      </a:lnTo>
                      <a:lnTo>
                        <a:pt x="0" y="73"/>
                      </a:lnTo>
                      <a:lnTo>
                        <a:pt x="4" y="81"/>
                      </a:lnTo>
                      <a:lnTo>
                        <a:pt x="12" y="83"/>
                      </a:lnTo>
                      <a:lnTo>
                        <a:pt x="13" y="96"/>
                      </a:lnTo>
                      <a:lnTo>
                        <a:pt x="10" y="113"/>
                      </a:lnTo>
                      <a:lnTo>
                        <a:pt x="19" y="110"/>
                      </a:lnTo>
                      <a:lnTo>
                        <a:pt x="27" y="113"/>
                      </a:lnTo>
                      <a:lnTo>
                        <a:pt x="35" y="108"/>
                      </a:lnTo>
                      <a:lnTo>
                        <a:pt x="35" y="10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7" name="Google Shape;1167;p32"/>
                <p:cNvSpPr/>
                <p:nvPr/>
              </p:nvSpPr>
              <p:spPr>
                <a:xfrm>
                  <a:off x="7230244" y="3265278"/>
                  <a:ext cx="17471" cy="43678"/>
                </a:xfrm>
                <a:custGeom>
                  <a:avLst/>
                  <a:gdLst/>
                  <a:ahLst/>
                  <a:cxnLst/>
                  <a:rect l="l" t="t" r="r" b="b"/>
                  <a:pathLst>
                    <a:path w="10" h="25" extrusionOk="0">
                      <a:moveTo>
                        <a:pt x="8" y="3"/>
                      </a:moveTo>
                      <a:lnTo>
                        <a:pt x="2" y="0"/>
                      </a:lnTo>
                      <a:lnTo>
                        <a:pt x="0" y="14"/>
                      </a:lnTo>
                      <a:lnTo>
                        <a:pt x="4" y="17"/>
                      </a:lnTo>
                      <a:lnTo>
                        <a:pt x="0" y="19"/>
                      </a:lnTo>
                      <a:lnTo>
                        <a:pt x="0" y="25"/>
                      </a:lnTo>
                      <a:lnTo>
                        <a:pt x="8" y="22"/>
                      </a:lnTo>
                      <a:lnTo>
                        <a:pt x="10" y="16"/>
                      </a:lnTo>
                      <a:lnTo>
                        <a:pt x="8" y="3"/>
                      </a:lnTo>
                      <a:lnTo>
                        <a:pt x="8"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8" name="Google Shape;1168;p32"/>
                <p:cNvSpPr/>
                <p:nvPr/>
              </p:nvSpPr>
              <p:spPr>
                <a:xfrm>
                  <a:off x="7742142" y="3497640"/>
                  <a:ext cx="27953" cy="57655"/>
                </a:xfrm>
                <a:custGeom>
                  <a:avLst/>
                  <a:gdLst/>
                  <a:ahLst/>
                  <a:cxnLst/>
                  <a:rect l="l" t="t" r="r" b="b"/>
                  <a:pathLst>
                    <a:path w="16" h="33" extrusionOk="0">
                      <a:moveTo>
                        <a:pt x="13" y="32"/>
                      </a:moveTo>
                      <a:lnTo>
                        <a:pt x="16" y="19"/>
                      </a:lnTo>
                      <a:lnTo>
                        <a:pt x="14" y="7"/>
                      </a:lnTo>
                      <a:lnTo>
                        <a:pt x="8" y="0"/>
                      </a:lnTo>
                      <a:lnTo>
                        <a:pt x="3" y="3"/>
                      </a:lnTo>
                      <a:lnTo>
                        <a:pt x="0" y="14"/>
                      </a:lnTo>
                      <a:lnTo>
                        <a:pt x="2" y="29"/>
                      </a:lnTo>
                      <a:lnTo>
                        <a:pt x="8" y="33"/>
                      </a:lnTo>
                      <a:lnTo>
                        <a:pt x="13" y="32"/>
                      </a:lnTo>
                      <a:lnTo>
                        <a:pt x="13" y="3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9" name="Google Shape;1169;p32"/>
                <p:cNvSpPr/>
                <p:nvPr/>
              </p:nvSpPr>
              <p:spPr>
                <a:xfrm>
                  <a:off x="6697381" y="2774345"/>
                  <a:ext cx="129285" cy="138021"/>
                </a:xfrm>
                <a:custGeom>
                  <a:avLst/>
                  <a:gdLst/>
                  <a:ahLst/>
                  <a:cxnLst/>
                  <a:rect l="l" t="t" r="r" b="b"/>
                  <a:pathLst>
                    <a:path w="74" h="79" extrusionOk="0">
                      <a:moveTo>
                        <a:pt x="45" y="20"/>
                      </a:moveTo>
                      <a:lnTo>
                        <a:pt x="35" y="15"/>
                      </a:lnTo>
                      <a:lnTo>
                        <a:pt x="32" y="9"/>
                      </a:lnTo>
                      <a:lnTo>
                        <a:pt x="23" y="1"/>
                      </a:lnTo>
                      <a:lnTo>
                        <a:pt x="12" y="0"/>
                      </a:lnTo>
                      <a:lnTo>
                        <a:pt x="0" y="5"/>
                      </a:lnTo>
                      <a:lnTo>
                        <a:pt x="0" y="5"/>
                      </a:lnTo>
                      <a:lnTo>
                        <a:pt x="5" y="13"/>
                      </a:lnTo>
                      <a:lnTo>
                        <a:pt x="11" y="19"/>
                      </a:lnTo>
                      <a:lnTo>
                        <a:pt x="5" y="26"/>
                      </a:lnTo>
                      <a:lnTo>
                        <a:pt x="5" y="26"/>
                      </a:lnTo>
                      <a:lnTo>
                        <a:pt x="11" y="26"/>
                      </a:lnTo>
                      <a:lnTo>
                        <a:pt x="8" y="35"/>
                      </a:lnTo>
                      <a:lnTo>
                        <a:pt x="17" y="43"/>
                      </a:lnTo>
                      <a:lnTo>
                        <a:pt x="15" y="52"/>
                      </a:lnTo>
                      <a:lnTo>
                        <a:pt x="11" y="53"/>
                      </a:lnTo>
                      <a:lnTo>
                        <a:pt x="16" y="57"/>
                      </a:lnTo>
                      <a:lnTo>
                        <a:pt x="19" y="59"/>
                      </a:lnTo>
                      <a:lnTo>
                        <a:pt x="24" y="62"/>
                      </a:lnTo>
                      <a:lnTo>
                        <a:pt x="31" y="66"/>
                      </a:lnTo>
                      <a:lnTo>
                        <a:pt x="30" y="68"/>
                      </a:lnTo>
                      <a:lnTo>
                        <a:pt x="34" y="66"/>
                      </a:lnTo>
                      <a:lnTo>
                        <a:pt x="35" y="59"/>
                      </a:lnTo>
                      <a:lnTo>
                        <a:pt x="38" y="58"/>
                      </a:lnTo>
                      <a:lnTo>
                        <a:pt x="41" y="61"/>
                      </a:lnTo>
                      <a:lnTo>
                        <a:pt x="44" y="62"/>
                      </a:lnTo>
                      <a:lnTo>
                        <a:pt x="47" y="66"/>
                      </a:lnTo>
                      <a:lnTo>
                        <a:pt x="49" y="67"/>
                      </a:lnTo>
                      <a:lnTo>
                        <a:pt x="53" y="70"/>
                      </a:lnTo>
                      <a:lnTo>
                        <a:pt x="56" y="70"/>
                      </a:lnTo>
                      <a:lnTo>
                        <a:pt x="54" y="75"/>
                      </a:lnTo>
                      <a:lnTo>
                        <a:pt x="52" y="77"/>
                      </a:lnTo>
                      <a:lnTo>
                        <a:pt x="53" y="79"/>
                      </a:lnTo>
                      <a:lnTo>
                        <a:pt x="59" y="78"/>
                      </a:lnTo>
                      <a:lnTo>
                        <a:pt x="66" y="77"/>
                      </a:lnTo>
                      <a:lnTo>
                        <a:pt x="69" y="74"/>
                      </a:lnTo>
                      <a:lnTo>
                        <a:pt x="67" y="72"/>
                      </a:lnTo>
                      <a:lnTo>
                        <a:pt x="69" y="66"/>
                      </a:lnTo>
                      <a:lnTo>
                        <a:pt x="74" y="59"/>
                      </a:lnTo>
                      <a:lnTo>
                        <a:pt x="65" y="51"/>
                      </a:lnTo>
                      <a:lnTo>
                        <a:pt x="63" y="43"/>
                      </a:lnTo>
                      <a:lnTo>
                        <a:pt x="67" y="39"/>
                      </a:lnTo>
                      <a:lnTo>
                        <a:pt x="63" y="35"/>
                      </a:lnTo>
                      <a:lnTo>
                        <a:pt x="67" y="32"/>
                      </a:lnTo>
                      <a:lnTo>
                        <a:pt x="62" y="30"/>
                      </a:lnTo>
                      <a:lnTo>
                        <a:pt x="58" y="34"/>
                      </a:lnTo>
                      <a:lnTo>
                        <a:pt x="47" y="28"/>
                      </a:lnTo>
                      <a:lnTo>
                        <a:pt x="45" y="20"/>
                      </a:lnTo>
                      <a:lnTo>
                        <a:pt x="45" y="2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0" name="Google Shape;1170;p32"/>
                <p:cNvSpPr/>
                <p:nvPr/>
              </p:nvSpPr>
              <p:spPr>
                <a:xfrm>
                  <a:off x="6550625" y="2749885"/>
                  <a:ext cx="80366" cy="48919"/>
                </a:xfrm>
                <a:custGeom>
                  <a:avLst/>
                  <a:gdLst/>
                  <a:ahLst/>
                  <a:cxnLst/>
                  <a:rect l="l" t="t" r="r" b="b"/>
                  <a:pathLst>
                    <a:path w="46" h="28" extrusionOk="0">
                      <a:moveTo>
                        <a:pt x="46" y="7"/>
                      </a:moveTo>
                      <a:lnTo>
                        <a:pt x="43" y="0"/>
                      </a:lnTo>
                      <a:lnTo>
                        <a:pt x="40" y="0"/>
                      </a:lnTo>
                      <a:lnTo>
                        <a:pt x="37" y="3"/>
                      </a:lnTo>
                      <a:lnTo>
                        <a:pt x="23" y="4"/>
                      </a:lnTo>
                      <a:lnTo>
                        <a:pt x="15" y="8"/>
                      </a:lnTo>
                      <a:lnTo>
                        <a:pt x="1" y="7"/>
                      </a:lnTo>
                      <a:lnTo>
                        <a:pt x="0" y="17"/>
                      </a:lnTo>
                      <a:lnTo>
                        <a:pt x="5" y="26"/>
                      </a:lnTo>
                      <a:lnTo>
                        <a:pt x="1" y="27"/>
                      </a:lnTo>
                      <a:lnTo>
                        <a:pt x="13" y="28"/>
                      </a:lnTo>
                      <a:lnTo>
                        <a:pt x="15" y="25"/>
                      </a:lnTo>
                      <a:lnTo>
                        <a:pt x="21" y="28"/>
                      </a:lnTo>
                      <a:lnTo>
                        <a:pt x="28" y="28"/>
                      </a:lnTo>
                      <a:lnTo>
                        <a:pt x="27" y="23"/>
                      </a:lnTo>
                      <a:lnTo>
                        <a:pt x="33" y="21"/>
                      </a:lnTo>
                      <a:lnTo>
                        <a:pt x="34" y="13"/>
                      </a:lnTo>
                      <a:lnTo>
                        <a:pt x="46" y="7"/>
                      </a:lnTo>
                      <a:lnTo>
                        <a:pt x="46"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1" name="Google Shape;1171;p32"/>
                <p:cNvSpPr/>
                <p:nvPr/>
              </p:nvSpPr>
              <p:spPr>
                <a:xfrm>
                  <a:off x="6444053" y="2003878"/>
                  <a:ext cx="291765" cy="449003"/>
                </a:xfrm>
                <a:custGeom>
                  <a:avLst/>
                  <a:gdLst/>
                  <a:ahLst/>
                  <a:cxnLst/>
                  <a:rect l="l" t="t" r="r" b="b"/>
                  <a:pathLst>
                    <a:path w="167" h="257" extrusionOk="0">
                      <a:moveTo>
                        <a:pt x="167" y="55"/>
                      </a:moveTo>
                      <a:lnTo>
                        <a:pt x="161" y="48"/>
                      </a:lnTo>
                      <a:lnTo>
                        <a:pt x="156" y="21"/>
                      </a:lnTo>
                      <a:lnTo>
                        <a:pt x="132" y="9"/>
                      </a:lnTo>
                      <a:lnTo>
                        <a:pt x="113" y="0"/>
                      </a:lnTo>
                      <a:lnTo>
                        <a:pt x="105" y="1"/>
                      </a:lnTo>
                      <a:lnTo>
                        <a:pt x="105" y="12"/>
                      </a:lnTo>
                      <a:lnTo>
                        <a:pt x="79" y="9"/>
                      </a:lnTo>
                      <a:lnTo>
                        <a:pt x="77" y="19"/>
                      </a:lnTo>
                      <a:lnTo>
                        <a:pt x="64" y="19"/>
                      </a:lnTo>
                      <a:lnTo>
                        <a:pt x="57" y="32"/>
                      </a:lnTo>
                      <a:lnTo>
                        <a:pt x="45" y="52"/>
                      </a:lnTo>
                      <a:lnTo>
                        <a:pt x="27" y="78"/>
                      </a:lnTo>
                      <a:lnTo>
                        <a:pt x="33" y="84"/>
                      </a:lnTo>
                      <a:lnTo>
                        <a:pt x="28" y="91"/>
                      </a:lnTo>
                      <a:lnTo>
                        <a:pt x="14" y="91"/>
                      </a:lnTo>
                      <a:lnTo>
                        <a:pt x="7" y="108"/>
                      </a:lnTo>
                      <a:lnTo>
                        <a:pt x="10" y="133"/>
                      </a:lnTo>
                      <a:lnTo>
                        <a:pt x="20" y="142"/>
                      </a:lnTo>
                      <a:lnTo>
                        <a:pt x="17" y="165"/>
                      </a:lnTo>
                      <a:lnTo>
                        <a:pt x="6" y="178"/>
                      </a:lnTo>
                      <a:lnTo>
                        <a:pt x="0" y="189"/>
                      </a:lnTo>
                      <a:lnTo>
                        <a:pt x="14" y="216"/>
                      </a:lnTo>
                      <a:lnTo>
                        <a:pt x="29" y="238"/>
                      </a:lnTo>
                      <a:lnTo>
                        <a:pt x="35" y="257"/>
                      </a:lnTo>
                      <a:lnTo>
                        <a:pt x="52" y="256"/>
                      </a:lnTo>
                      <a:lnTo>
                        <a:pt x="60" y="240"/>
                      </a:lnTo>
                      <a:lnTo>
                        <a:pt x="78" y="242"/>
                      </a:lnTo>
                      <a:lnTo>
                        <a:pt x="85" y="224"/>
                      </a:lnTo>
                      <a:lnTo>
                        <a:pt x="87" y="191"/>
                      </a:lnTo>
                      <a:lnTo>
                        <a:pt x="102" y="187"/>
                      </a:lnTo>
                      <a:lnTo>
                        <a:pt x="113" y="166"/>
                      </a:lnTo>
                      <a:lnTo>
                        <a:pt x="97" y="155"/>
                      </a:lnTo>
                      <a:lnTo>
                        <a:pt x="85" y="142"/>
                      </a:lnTo>
                      <a:lnTo>
                        <a:pt x="92" y="115"/>
                      </a:lnTo>
                      <a:lnTo>
                        <a:pt x="117" y="99"/>
                      </a:lnTo>
                      <a:lnTo>
                        <a:pt x="137" y="85"/>
                      </a:lnTo>
                      <a:lnTo>
                        <a:pt x="133" y="73"/>
                      </a:lnTo>
                      <a:lnTo>
                        <a:pt x="144" y="60"/>
                      </a:lnTo>
                      <a:lnTo>
                        <a:pt x="167" y="55"/>
                      </a:lnTo>
                      <a:lnTo>
                        <a:pt x="167" y="5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2" name="Google Shape;1172;p32"/>
                <p:cNvSpPr/>
                <p:nvPr/>
              </p:nvSpPr>
              <p:spPr>
                <a:xfrm>
                  <a:off x="7242474" y="3092315"/>
                  <a:ext cx="185192" cy="181698"/>
                </a:xfrm>
                <a:custGeom>
                  <a:avLst/>
                  <a:gdLst/>
                  <a:ahLst/>
                  <a:cxnLst/>
                  <a:rect l="l" t="t" r="r" b="b"/>
                  <a:pathLst>
                    <a:path w="106" h="104" extrusionOk="0">
                      <a:moveTo>
                        <a:pt x="56" y="82"/>
                      </a:moveTo>
                      <a:lnTo>
                        <a:pt x="92" y="60"/>
                      </a:lnTo>
                      <a:lnTo>
                        <a:pt x="95" y="35"/>
                      </a:lnTo>
                      <a:lnTo>
                        <a:pt x="91" y="19"/>
                      </a:lnTo>
                      <a:lnTo>
                        <a:pt x="99" y="14"/>
                      </a:lnTo>
                      <a:lnTo>
                        <a:pt x="106" y="0"/>
                      </a:lnTo>
                      <a:lnTo>
                        <a:pt x="87" y="4"/>
                      </a:lnTo>
                      <a:lnTo>
                        <a:pt x="78" y="4"/>
                      </a:lnTo>
                      <a:lnTo>
                        <a:pt x="59" y="12"/>
                      </a:lnTo>
                      <a:lnTo>
                        <a:pt x="45" y="12"/>
                      </a:lnTo>
                      <a:lnTo>
                        <a:pt x="35" y="8"/>
                      </a:lnTo>
                      <a:lnTo>
                        <a:pt x="18" y="14"/>
                      </a:lnTo>
                      <a:lnTo>
                        <a:pt x="11" y="10"/>
                      </a:lnTo>
                      <a:lnTo>
                        <a:pt x="11" y="21"/>
                      </a:lnTo>
                      <a:lnTo>
                        <a:pt x="8" y="26"/>
                      </a:lnTo>
                      <a:lnTo>
                        <a:pt x="4" y="31"/>
                      </a:lnTo>
                      <a:lnTo>
                        <a:pt x="0" y="39"/>
                      </a:lnTo>
                      <a:lnTo>
                        <a:pt x="4" y="56"/>
                      </a:lnTo>
                      <a:lnTo>
                        <a:pt x="12" y="57"/>
                      </a:lnTo>
                      <a:lnTo>
                        <a:pt x="16" y="65"/>
                      </a:lnTo>
                      <a:lnTo>
                        <a:pt x="7" y="72"/>
                      </a:lnTo>
                      <a:lnTo>
                        <a:pt x="4" y="84"/>
                      </a:lnTo>
                      <a:lnTo>
                        <a:pt x="5" y="92"/>
                      </a:lnTo>
                      <a:lnTo>
                        <a:pt x="3" y="96"/>
                      </a:lnTo>
                      <a:lnTo>
                        <a:pt x="4" y="96"/>
                      </a:lnTo>
                      <a:lnTo>
                        <a:pt x="24" y="104"/>
                      </a:lnTo>
                      <a:lnTo>
                        <a:pt x="56" y="82"/>
                      </a:lnTo>
                      <a:lnTo>
                        <a:pt x="56" y="8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3" name="Google Shape;1173;p32"/>
                <p:cNvSpPr/>
                <p:nvPr/>
              </p:nvSpPr>
              <p:spPr>
                <a:xfrm>
                  <a:off x="8161444" y="2957790"/>
                  <a:ext cx="241099" cy="153744"/>
                </a:xfrm>
                <a:custGeom>
                  <a:avLst/>
                  <a:gdLst/>
                  <a:ahLst/>
                  <a:cxnLst/>
                  <a:rect l="l" t="t" r="r" b="b"/>
                  <a:pathLst>
                    <a:path w="138" h="88" extrusionOk="0">
                      <a:moveTo>
                        <a:pt x="54" y="15"/>
                      </a:moveTo>
                      <a:lnTo>
                        <a:pt x="47" y="15"/>
                      </a:lnTo>
                      <a:lnTo>
                        <a:pt x="43" y="9"/>
                      </a:lnTo>
                      <a:lnTo>
                        <a:pt x="44" y="0"/>
                      </a:lnTo>
                      <a:lnTo>
                        <a:pt x="23" y="5"/>
                      </a:lnTo>
                      <a:lnTo>
                        <a:pt x="21" y="18"/>
                      </a:lnTo>
                      <a:lnTo>
                        <a:pt x="16" y="29"/>
                      </a:lnTo>
                      <a:lnTo>
                        <a:pt x="2" y="28"/>
                      </a:lnTo>
                      <a:lnTo>
                        <a:pt x="0" y="38"/>
                      </a:lnTo>
                      <a:lnTo>
                        <a:pt x="14" y="43"/>
                      </a:lnTo>
                      <a:lnTo>
                        <a:pt x="22" y="58"/>
                      </a:lnTo>
                      <a:lnTo>
                        <a:pt x="17" y="79"/>
                      </a:lnTo>
                      <a:lnTo>
                        <a:pt x="23" y="82"/>
                      </a:lnTo>
                      <a:lnTo>
                        <a:pt x="34" y="75"/>
                      </a:lnTo>
                      <a:lnTo>
                        <a:pt x="41" y="79"/>
                      </a:lnTo>
                      <a:lnTo>
                        <a:pt x="44" y="70"/>
                      </a:lnTo>
                      <a:lnTo>
                        <a:pt x="54" y="70"/>
                      </a:lnTo>
                      <a:lnTo>
                        <a:pt x="56" y="67"/>
                      </a:lnTo>
                      <a:lnTo>
                        <a:pt x="56" y="59"/>
                      </a:lnTo>
                      <a:lnTo>
                        <a:pt x="61" y="51"/>
                      </a:lnTo>
                      <a:lnTo>
                        <a:pt x="72" y="56"/>
                      </a:lnTo>
                      <a:lnTo>
                        <a:pt x="72" y="63"/>
                      </a:lnTo>
                      <a:lnTo>
                        <a:pt x="77" y="63"/>
                      </a:lnTo>
                      <a:lnTo>
                        <a:pt x="80" y="81"/>
                      </a:lnTo>
                      <a:lnTo>
                        <a:pt x="88" y="88"/>
                      </a:lnTo>
                      <a:lnTo>
                        <a:pt x="93" y="84"/>
                      </a:lnTo>
                      <a:lnTo>
                        <a:pt x="100" y="82"/>
                      </a:lnTo>
                      <a:lnTo>
                        <a:pt x="109" y="72"/>
                      </a:lnTo>
                      <a:lnTo>
                        <a:pt x="121" y="74"/>
                      </a:lnTo>
                      <a:lnTo>
                        <a:pt x="138" y="74"/>
                      </a:lnTo>
                      <a:lnTo>
                        <a:pt x="133" y="62"/>
                      </a:lnTo>
                      <a:lnTo>
                        <a:pt x="131" y="53"/>
                      </a:lnTo>
                      <a:lnTo>
                        <a:pt x="119" y="49"/>
                      </a:lnTo>
                      <a:lnTo>
                        <a:pt x="114" y="51"/>
                      </a:lnTo>
                      <a:lnTo>
                        <a:pt x="104" y="31"/>
                      </a:lnTo>
                      <a:lnTo>
                        <a:pt x="73" y="35"/>
                      </a:lnTo>
                      <a:lnTo>
                        <a:pt x="50" y="28"/>
                      </a:lnTo>
                      <a:lnTo>
                        <a:pt x="32" y="29"/>
                      </a:lnTo>
                      <a:lnTo>
                        <a:pt x="30" y="17"/>
                      </a:lnTo>
                      <a:lnTo>
                        <a:pt x="50" y="21"/>
                      </a:lnTo>
                      <a:lnTo>
                        <a:pt x="54" y="15"/>
                      </a:lnTo>
                      <a:lnTo>
                        <a:pt x="54" y="1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4" name="Google Shape;1174;p32"/>
                <p:cNvSpPr/>
                <p:nvPr/>
              </p:nvSpPr>
              <p:spPr>
                <a:xfrm>
                  <a:off x="7696717" y="2894895"/>
                  <a:ext cx="454244" cy="270800"/>
                </a:xfrm>
                <a:custGeom>
                  <a:avLst/>
                  <a:gdLst/>
                  <a:ahLst/>
                  <a:cxnLst/>
                  <a:rect l="l" t="t" r="r" b="b"/>
                  <a:pathLst>
                    <a:path w="260" h="155" extrusionOk="0">
                      <a:moveTo>
                        <a:pt x="260" y="111"/>
                      </a:moveTo>
                      <a:lnTo>
                        <a:pt x="257" y="98"/>
                      </a:lnTo>
                      <a:lnTo>
                        <a:pt x="232" y="89"/>
                      </a:lnTo>
                      <a:lnTo>
                        <a:pt x="212" y="79"/>
                      </a:lnTo>
                      <a:lnTo>
                        <a:pt x="198" y="69"/>
                      </a:lnTo>
                      <a:lnTo>
                        <a:pt x="175" y="54"/>
                      </a:lnTo>
                      <a:lnTo>
                        <a:pt x="161" y="34"/>
                      </a:lnTo>
                      <a:lnTo>
                        <a:pt x="155" y="30"/>
                      </a:lnTo>
                      <a:lnTo>
                        <a:pt x="137" y="31"/>
                      </a:lnTo>
                      <a:lnTo>
                        <a:pt x="129" y="27"/>
                      </a:lnTo>
                      <a:lnTo>
                        <a:pt x="123" y="10"/>
                      </a:lnTo>
                      <a:lnTo>
                        <a:pt x="98" y="0"/>
                      </a:lnTo>
                      <a:lnTo>
                        <a:pt x="87" y="11"/>
                      </a:lnTo>
                      <a:lnTo>
                        <a:pt x="74" y="18"/>
                      </a:lnTo>
                      <a:lnTo>
                        <a:pt x="79" y="29"/>
                      </a:lnTo>
                      <a:lnTo>
                        <a:pt x="61" y="29"/>
                      </a:lnTo>
                      <a:lnTo>
                        <a:pt x="52" y="30"/>
                      </a:lnTo>
                      <a:lnTo>
                        <a:pt x="36" y="14"/>
                      </a:lnTo>
                      <a:lnTo>
                        <a:pt x="24" y="8"/>
                      </a:lnTo>
                      <a:lnTo>
                        <a:pt x="6" y="13"/>
                      </a:lnTo>
                      <a:lnTo>
                        <a:pt x="0" y="19"/>
                      </a:lnTo>
                      <a:lnTo>
                        <a:pt x="8" y="32"/>
                      </a:lnTo>
                      <a:lnTo>
                        <a:pt x="7" y="17"/>
                      </a:lnTo>
                      <a:lnTo>
                        <a:pt x="19" y="12"/>
                      </a:lnTo>
                      <a:lnTo>
                        <a:pt x="27" y="24"/>
                      </a:lnTo>
                      <a:lnTo>
                        <a:pt x="42" y="36"/>
                      </a:lnTo>
                      <a:lnTo>
                        <a:pt x="28" y="43"/>
                      </a:lnTo>
                      <a:lnTo>
                        <a:pt x="11" y="38"/>
                      </a:lnTo>
                      <a:lnTo>
                        <a:pt x="12" y="55"/>
                      </a:lnTo>
                      <a:lnTo>
                        <a:pt x="23" y="56"/>
                      </a:lnTo>
                      <a:lnTo>
                        <a:pt x="22" y="71"/>
                      </a:lnTo>
                      <a:lnTo>
                        <a:pt x="36" y="77"/>
                      </a:lnTo>
                      <a:lnTo>
                        <a:pt x="39" y="99"/>
                      </a:lnTo>
                      <a:lnTo>
                        <a:pt x="45" y="114"/>
                      </a:lnTo>
                      <a:lnTo>
                        <a:pt x="59" y="110"/>
                      </a:lnTo>
                      <a:lnTo>
                        <a:pt x="69" y="98"/>
                      </a:lnTo>
                      <a:lnTo>
                        <a:pt x="80" y="99"/>
                      </a:lnTo>
                      <a:lnTo>
                        <a:pt x="87" y="95"/>
                      </a:lnTo>
                      <a:lnTo>
                        <a:pt x="100" y="97"/>
                      </a:lnTo>
                      <a:lnTo>
                        <a:pt x="121" y="108"/>
                      </a:lnTo>
                      <a:lnTo>
                        <a:pt x="135" y="110"/>
                      </a:lnTo>
                      <a:lnTo>
                        <a:pt x="159" y="129"/>
                      </a:lnTo>
                      <a:lnTo>
                        <a:pt x="171" y="129"/>
                      </a:lnTo>
                      <a:lnTo>
                        <a:pt x="177" y="147"/>
                      </a:lnTo>
                      <a:lnTo>
                        <a:pt x="196" y="155"/>
                      </a:lnTo>
                      <a:lnTo>
                        <a:pt x="208" y="152"/>
                      </a:lnTo>
                      <a:lnTo>
                        <a:pt x="210" y="143"/>
                      </a:lnTo>
                      <a:lnTo>
                        <a:pt x="223" y="140"/>
                      </a:lnTo>
                      <a:lnTo>
                        <a:pt x="231" y="133"/>
                      </a:lnTo>
                      <a:lnTo>
                        <a:pt x="231" y="116"/>
                      </a:lnTo>
                      <a:lnTo>
                        <a:pt x="244" y="112"/>
                      </a:lnTo>
                      <a:lnTo>
                        <a:pt x="245" y="105"/>
                      </a:lnTo>
                      <a:lnTo>
                        <a:pt x="255" y="110"/>
                      </a:lnTo>
                      <a:lnTo>
                        <a:pt x="260" y="111"/>
                      </a:lnTo>
                      <a:lnTo>
                        <a:pt x="260" y="1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5" name="Google Shape;1175;p32"/>
                <p:cNvSpPr/>
                <p:nvPr/>
              </p:nvSpPr>
              <p:spPr>
                <a:xfrm>
                  <a:off x="6924503" y="2915860"/>
                  <a:ext cx="576540" cy="230616"/>
                </a:xfrm>
                <a:custGeom>
                  <a:avLst/>
                  <a:gdLst/>
                  <a:ahLst/>
                  <a:cxnLst/>
                  <a:rect l="l" t="t" r="r" b="b"/>
                  <a:pathLst>
                    <a:path w="330" h="132" extrusionOk="0">
                      <a:moveTo>
                        <a:pt x="182" y="16"/>
                      </a:moveTo>
                      <a:lnTo>
                        <a:pt x="151" y="2"/>
                      </a:lnTo>
                      <a:lnTo>
                        <a:pt x="123" y="2"/>
                      </a:lnTo>
                      <a:lnTo>
                        <a:pt x="104" y="8"/>
                      </a:lnTo>
                      <a:lnTo>
                        <a:pt x="86" y="21"/>
                      </a:lnTo>
                      <a:lnTo>
                        <a:pt x="54" y="19"/>
                      </a:lnTo>
                      <a:lnTo>
                        <a:pt x="49" y="34"/>
                      </a:lnTo>
                      <a:lnTo>
                        <a:pt x="23" y="35"/>
                      </a:lnTo>
                      <a:lnTo>
                        <a:pt x="6" y="55"/>
                      </a:lnTo>
                      <a:lnTo>
                        <a:pt x="18" y="65"/>
                      </a:lnTo>
                      <a:lnTo>
                        <a:pt x="11" y="81"/>
                      </a:lnTo>
                      <a:lnTo>
                        <a:pt x="25" y="93"/>
                      </a:lnTo>
                      <a:lnTo>
                        <a:pt x="37" y="114"/>
                      </a:lnTo>
                      <a:lnTo>
                        <a:pt x="56" y="113"/>
                      </a:lnTo>
                      <a:lnTo>
                        <a:pt x="74" y="125"/>
                      </a:lnTo>
                      <a:lnTo>
                        <a:pt x="85" y="122"/>
                      </a:lnTo>
                      <a:lnTo>
                        <a:pt x="88" y="113"/>
                      </a:lnTo>
                      <a:lnTo>
                        <a:pt x="107" y="114"/>
                      </a:lnTo>
                      <a:lnTo>
                        <a:pt x="122" y="125"/>
                      </a:lnTo>
                      <a:lnTo>
                        <a:pt x="148" y="123"/>
                      </a:lnTo>
                      <a:lnTo>
                        <a:pt x="158" y="111"/>
                      </a:lnTo>
                      <a:lnTo>
                        <a:pt x="173" y="116"/>
                      </a:lnTo>
                      <a:lnTo>
                        <a:pt x="184" y="114"/>
                      </a:lnTo>
                      <a:lnTo>
                        <a:pt x="178" y="122"/>
                      </a:lnTo>
                      <a:lnTo>
                        <a:pt x="186" y="132"/>
                      </a:lnTo>
                      <a:lnTo>
                        <a:pt x="190" y="127"/>
                      </a:lnTo>
                      <a:lnTo>
                        <a:pt x="193" y="122"/>
                      </a:lnTo>
                      <a:lnTo>
                        <a:pt x="193" y="111"/>
                      </a:lnTo>
                      <a:lnTo>
                        <a:pt x="200" y="115"/>
                      </a:lnTo>
                      <a:lnTo>
                        <a:pt x="217" y="109"/>
                      </a:lnTo>
                      <a:lnTo>
                        <a:pt x="227" y="113"/>
                      </a:lnTo>
                      <a:lnTo>
                        <a:pt x="241" y="113"/>
                      </a:lnTo>
                      <a:lnTo>
                        <a:pt x="260" y="105"/>
                      </a:lnTo>
                      <a:lnTo>
                        <a:pt x="269" y="105"/>
                      </a:lnTo>
                      <a:lnTo>
                        <a:pt x="288" y="101"/>
                      </a:lnTo>
                      <a:lnTo>
                        <a:pt x="295" y="98"/>
                      </a:lnTo>
                      <a:lnTo>
                        <a:pt x="315" y="101"/>
                      </a:lnTo>
                      <a:lnTo>
                        <a:pt x="322" y="107"/>
                      </a:lnTo>
                      <a:lnTo>
                        <a:pt x="330" y="103"/>
                      </a:lnTo>
                      <a:lnTo>
                        <a:pt x="330" y="103"/>
                      </a:lnTo>
                      <a:lnTo>
                        <a:pt x="318" y="86"/>
                      </a:lnTo>
                      <a:lnTo>
                        <a:pt x="320" y="79"/>
                      </a:lnTo>
                      <a:lnTo>
                        <a:pt x="311" y="55"/>
                      </a:lnTo>
                      <a:lnTo>
                        <a:pt x="321" y="50"/>
                      </a:lnTo>
                      <a:lnTo>
                        <a:pt x="313" y="43"/>
                      </a:lnTo>
                      <a:lnTo>
                        <a:pt x="300" y="39"/>
                      </a:lnTo>
                      <a:lnTo>
                        <a:pt x="300" y="28"/>
                      </a:lnTo>
                      <a:lnTo>
                        <a:pt x="296" y="21"/>
                      </a:lnTo>
                      <a:lnTo>
                        <a:pt x="277" y="12"/>
                      </a:lnTo>
                      <a:lnTo>
                        <a:pt x="260" y="13"/>
                      </a:lnTo>
                      <a:lnTo>
                        <a:pt x="241" y="23"/>
                      </a:lnTo>
                      <a:lnTo>
                        <a:pt x="227" y="21"/>
                      </a:lnTo>
                      <a:lnTo>
                        <a:pt x="208" y="24"/>
                      </a:lnTo>
                      <a:lnTo>
                        <a:pt x="182" y="16"/>
                      </a:lnTo>
                      <a:lnTo>
                        <a:pt x="182" y="16"/>
                      </a:lnTo>
                      <a:close/>
                      <a:moveTo>
                        <a:pt x="21" y="29"/>
                      </a:moveTo>
                      <a:lnTo>
                        <a:pt x="27" y="23"/>
                      </a:lnTo>
                      <a:lnTo>
                        <a:pt x="47" y="22"/>
                      </a:lnTo>
                      <a:lnTo>
                        <a:pt x="49" y="17"/>
                      </a:lnTo>
                      <a:lnTo>
                        <a:pt x="34" y="10"/>
                      </a:lnTo>
                      <a:lnTo>
                        <a:pt x="31" y="2"/>
                      </a:lnTo>
                      <a:lnTo>
                        <a:pt x="16" y="0"/>
                      </a:lnTo>
                      <a:lnTo>
                        <a:pt x="0" y="6"/>
                      </a:lnTo>
                      <a:lnTo>
                        <a:pt x="9" y="12"/>
                      </a:lnTo>
                      <a:lnTo>
                        <a:pt x="5" y="25"/>
                      </a:lnTo>
                      <a:lnTo>
                        <a:pt x="1" y="27"/>
                      </a:lnTo>
                      <a:lnTo>
                        <a:pt x="1" y="31"/>
                      </a:lnTo>
                      <a:lnTo>
                        <a:pt x="8" y="40"/>
                      </a:lnTo>
                      <a:lnTo>
                        <a:pt x="21" y="29"/>
                      </a:lnTo>
                      <a:lnTo>
                        <a:pt x="21" y="2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6" name="Google Shape;1176;p32"/>
                <p:cNvSpPr/>
                <p:nvPr/>
              </p:nvSpPr>
              <p:spPr>
                <a:xfrm>
                  <a:off x="9919018" y="3529088"/>
                  <a:ext cx="47172" cy="120550"/>
                </a:xfrm>
                <a:custGeom>
                  <a:avLst/>
                  <a:gdLst/>
                  <a:ahLst/>
                  <a:cxnLst/>
                  <a:rect l="l" t="t" r="r" b="b"/>
                  <a:pathLst>
                    <a:path w="27" h="69" extrusionOk="0">
                      <a:moveTo>
                        <a:pt x="22" y="52"/>
                      </a:moveTo>
                      <a:lnTo>
                        <a:pt x="26" y="18"/>
                      </a:lnTo>
                      <a:lnTo>
                        <a:pt x="27" y="6"/>
                      </a:lnTo>
                      <a:lnTo>
                        <a:pt x="17" y="0"/>
                      </a:lnTo>
                      <a:lnTo>
                        <a:pt x="6" y="15"/>
                      </a:lnTo>
                      <a:lnTo>
                        <a:pt x="0" y="36"/>
                      </a:lnTo>
                      <a:lnTo>
                        <a:pt x="5" y="51"/>
                      </a:lnTo>
                      <a:lnTo>
                        <a:pt x="18" y="69"/>
                      </a:lnTo>
                      <a:lnTo>
                        <a:pt x="22" y="52"/>
                      </a:lnTo>
                      <a:lnTo>
                        <a:pt x="22" y="5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7" name="Google Shape;1177;p32"/>
                <p:cNvSpPr/>
                <p:nvPr/>
              </p:nvSpPr>
              <p:spPr>
                <a:xfrm>
                  <a:off x="7766601" y="2795310"/>
                  <a:ext cx="543346" cy="300500"/>
                </a:xfrm>
                <a:custGeom>
                  <a:avLst/>
                  <a:gdLst/>
                  <a:ahLst/>
                  <a:cxnLst/>
                  <a:rect l="l" t="t" r="r" b="b"/>
                  <a:pathLst>
                    <a:path w="311" h="172" extrusionOk="0">
                      <a:moveTo>
                        <a:pt x="266" y="66"/>
                      </a:moveTo>
                      <a:lnTo>
                        <a:pt x="258" y="70"/>
                      </a:lnTo>
                      <a:lnTo>
                        <a:pt x="240" y="84"/>
                      </a:lnTo>
                      <a:lnTo>
                        <a:pt x="238" y="99"/>
                      </a:lnTo>
                      <a:lnTo>
                        <a:pt x="231" y="99"/>
                      </a:lnTo>
                      <a:lnTo>
                        <a:pt x="224" y="89"/>
                      </a:lnTo>
                      <a:lnTo>
                        <a:pt x="202" y="89"/>
                      </a:lnTo>
                      <a:lnTo>
                        <a:pt x="194" y="72"/>
                      </a:lnTo>
                      <a:lnTo>
                        <a:pt x="186" y="72"/>
                      </a:lnTo>
                      <a:lnTo>
                        <a:pt x="180" y="52"/>
                      </a:lnTo>
                      <a:lnTo>
                        <a:pt x="156" y="37"/>
                      </a:lnTo>
                      <a:lnTo>
                        <a:pt x="128" y="39"/>
                      </a:lnTo>
                      <a:lnTo>
                        <a:pt x="109" y="42"/>
                      </a:lnTo>
                      <a:lnTo>
                        <a:pt x="88" y="23"/>
                      </a:lnTo>
                      <a:lnTo>
                        <a:pt x="72" y="16"/>
                      </a:lnTo>
                      <a:lnTo>
                        <a:pt x="43" y="1"/>
                      </a:lnTo>
                      <a:lnTo>
                        <a:pt x="39" y="0"/>
                      </a:lnTo>
                      <a:lnTo>
                        <a:pt x="0" y="11"/>
                      </a:lnTo>
                      <a:lnTo>
                        <a:pt x="21" y="86"/>
                      </a:lnTo>
                      <a:lnTo>
                        <a:pt x="39" y="86"/>
                      </a:lnTo>
                      <a:lnTo>
                        <a:pt x="34" y="75"/>
                      </a:lnTo>
                      <a:lnTo>
                        <a:pt x="47" y="68"/>
                      </a:lnTo>
                      <a:lnTo>
                        <a:pt x="58" y="57"/>
                      </a:lnTo>
                      <a:lnTo>
                        <a:pt x="83" y="67"/>
                      </a:lnTo>
                      <a:lnTo>
                        <a:pt x="89" y="84"/>
                      </a:lnTo>
                      <a:lnTo>
                        <a:pt x="97" y="88"/>
                      </a:lnTo>
                      <a:lnTo>
                        <a:pt x="115" y="87"/>
                      </a:lnTo>
                      <a:lnTo>
                        <a:pt x="121" y="91"/>
                      </a:lnTo>
                      <a:lnTo>
                        <a:pt x="135" y="111"/>
                      </a:lnTo>
                      <a:lnTo>
                        <a:pt x="158" y="126"/>
                      </a:lnTo>
                      <a:lnTo>
                        <a:pt x="172" y="136"/>
                      </a:lnTo>
                      <a:lnTo>
                        <a:pt x="192" y="146"/>
                      </a:lnTo>
                      <a:lnTo>
                        <a:pt x="217" y="155"/>
                      </a:lnTo>
                      <a:lnTo>
                        <a:pt x="220" y="168"/>
                      </a:lnTo>
                      <a:lnTo>
                        <a:pt x="229" y="168"/>
                      </a:lnTo>
                      <a:lnTo>
                        <a:pt x="243" y="172"/>
                      </a:lnTo>
                      <a:lnTo>
                        <a:pt x="248" y="151"/>
                      </a:lnTo>
                      <a:lnTo>
                        <a:pt x="240" y="136"/>
                      </a:lnTo>
                      <a:lnTo>
                        <a:pt x="226" y="131"/>
                      </a:lnTo>
                      <a:lnTo>
                        <a:pt x="228" y="121"/>
                      </a:lnTo>
                      <a:lnTo>
                        <a:pt x="242" y="122"/>
                      </a:lnTo>
                      <a:lnTo>
                        <a:pt x="247" y="111"/>
                      </a:lnTo>
                      <a:lnTo>
                        <a:pt x="249" y="98"/>
                      </a:lnTo>
                      <a:lnTo>
                        <a:pt x="270" y="93"/>
                      </a:lnTo>
                      <a:lnTo>
                        <a:pt x="269" y="102"/>
                      </a:lnTo>
                      <a:lnTo>
                        <a:pt x="273" y="108"/>
                      </a:lnTo>
                      <a:lnTo>
                        <a:pt x="280" y="108"/>
                      </a:lnTo>
                      <a:lnTo>
                        <a:pt x="294" y="109"/>
                      </a:lnTo>
                      <a:lnTo>
                        <a:pt x="311" y="95"/>
                      </a:lnTo>
                      <a:lnTo>
                        <a:pt x="288" y="84"/>
                      </a:lnTo>
                      <a:lnTo>
                        <a:pt x="277" y="89"/>
                      </a:lnTo>
                      <a:lnTo>
                        <a:pt x="262" y="82"/>
                      </a:lnTo>
                      <a:lnTo>
                        <a:pt x="272" y="68"/>
                      </a:lnTo>
                      <a:lnTo>
                        <a:pt x="266" y="66"/>
                      </a:lnTo>
                      <a:lnTo>
                        <a:pt x="266" y="6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8" name="Google Shape;1178;p32"/>
                <p:cNvSpPr/>
                <p:nvPr/>
              </p:nvSpPr>
              <p:spPr>
                <a:xfrm>
                  <a:off x="6029992" y="2597889"/>
                  <a:ext cx="408819" cy="344178"/>
                </a:xfrm>
                <a:custGeom>
                  <a:avLst/>
                  <a:gdLst/>
                  <a:ahLst/>
                  <a:cxnLst/>
                  <a:rect l="l" t="t" r="r" b="b"/>
                  <a:pathLst>
                    <a:path w="234" h="197" extrusionOk="0">
                      <a:moveTo>
                        <a:pt x="234" y="182"/>
                      </a:moveTo>
                      <a:lnTo>
                        <a:pt x="231" y="165"/>
                      </a:lnTo>
                      <a:lnTo>
                        <a:pt x="220" y="172"/>
                      </a:lnTo>
                      <a:lnTo>
                        <a:pt x="217" y="180"/>
                      </a:lnTo>
                      <a:lnTo>
                        <a:pt x="222" y="194"/>
                      </a:lnTo>
                      <a:lnTo>
                        <a:pt x="229" y="197"/>
                      </a:lnTo>
                      <a:lnTo>
                        <a:pt x="234" y="182"/>
                      </a:lnTo>
                      <a:close/>
                      <a:moveTo>
                        <a:pt x="131" y="15"/>
                      </a:moveTo>
                      <a:lnTo>
                        <a:pt x="124" y="8"/>
                      </a:lnTo>
                      <a:lnTo>
                        <a:pt x="116" y="7"/>
                      </a:lnTo>
                      <a:lnTo>
                        <a:pt x="114" y="0"/>
                      </a:lnTo>
                      <a:lnTo>
                        <a:pt x="100" y="4"/>
                      </a:lnTo>
                      <a:lnTo>
                        <a:pt x="95" y="21"/>
                      </a:lnTo>
                      <a:lnTo>
                        <a:pt x="58" y="36"/>
                      </a:lnTo>
                      <a:lnTo>
                        <a:pt x="44" y="28"/>
                      </a:lnTo>
                      <a:lnTo>
                        <a:pt x="48" y="51"/>
                      </a:lnTo>
                      <a:lnTo>
                        <a:pt x="21" y="45"/>
                      </a:lnTo>
                      <a:lnTo>
                        <a:pt x="0" y="50"/>
                      </a:lnTo>
                      <a:lnTo>
                        <a:pt x="2" y="65"/>
                      </a:lnTo>
                      <a:lnTo>
                        <a:pt x="26" y="73"/>
                      </a:lnTo>
                      <a:lnTo>
                        <a:pt x="38" y="83"/>
                      </a:lnTo>
                      <a:lnTo>
                        <a:pt x="55" y="104"/>
                      </a:lnTo>
                      <a:lnTo>
                        <a:pt x="51" y="144"/>
                      </a:lnTo>
                      <a:lnTo>
                        <a:pt x="43" y="156"/>
                      </a:lnTo>
                      <a:lnTo>
                        <a:pt x="49" y="164"/>
                      </a:lnTo>
                      <a:lnTo>
                        <a:pt x="80" y="173"/>
                      </a:lnTo>
                      <a:lnTo>
                        <a:pt x="86" y="169"/>
                      </a:lnTo>
                      <a:lnTo>
                        <a:pt x="104" y="178"/>
                      </a:lnTo>
                      <a:lnTo>
                        <a:pt x="124" y="175"/>
                      </a:lnTo>
                      <a:lnTo>
                        <a:pt x="126" y="163"/>
                      </a:lnTo>
                      <a:lnTo>
                        <a:pt x="150" y="157"/>
                      </a:lnTo>
                      <a:lnTo>
                        <a:pt x="183" y="162"/>
                      </a:lnTo>
                      <a:lnTo>
                        <a:pt x="197" y="151"/>
                      </a:lnTo>
                      <a:lnTo>
                        <a:pt x="199" y="142"/>
                      </a:lnTo>
                      <a:lnTo>
                        <a:pt x="190" y="139"/>
                      </a:lnTo>
                      <a:lnTo>
                        <a:pt x="185" y="124"/>
                      </a:lnTo>
                      <a:lnTo>
                        <a:pt x="191" y="118"/>
                      </a:lnTo>
                      <a:lnTo>
                        <a:pt x="186" y="110"/>
                      </a:lnTo>
                      <a:lnTo>
                        <a:pt x="186" y="105"/>
                      </a:lnTo>
                      <a:lnTo>
                        <a:pt x="180" y="96"/>
                      </a:lnTo>
                      <a:lnTo>
                        <a:pt x="173" y="99"/>
                      </a:lnTo>
                      <a:lnTo>
                        <a:pt x="173" y="89"/>
                      </a:lnTo>
                      <a:lnTo>
                        <a:pt x="184" y="78"/>
                      </a:lnTo>
                      <a:lnTo>
                        <a:pt x="183" y="73"/>
                      </a:lnTo>
                      <a:lnTo>
                        <a:pt x="191" y="75"/>
                      </a:lnTo>
                      <a:lnTo>
                        <a:pt x="195" y="72"/>
                      </a:lnTo>
                      <a:lnTo>
                        <a:pt x="197" y="57"/>
                      </a:lnTo>
                      <a:lnTo>
                        <a:pt x="204" y="43"/>
                      </a:lnTo>
                      <a:lnTo>
                        <a:pt x="181" y="39"/>
                      </a:lnTo>
                      <a:lnTo>
                        <a:pt x="173" y="34"/>
                      </a:lnTo>
                      <a:lnTo>
                        <a:pt x="169" y="34"/>
                      </a:lnTo>
                      <a:lnTo>
                        <a:pt x="165" y="33"/>
                      </a:lnTo>
                      <a:lnTo>
                        <a:pt x="151" y="24"/>
                      </a:lnTo>
                      <a:lnTo>
                        <a:pt x="142" y="25"/>
                      </a:lnTo>
                      <a:lnTo>
                        <a:pt x="131" y="15"/>
                      </a:lnTo>
                      <a:lnTo>
                        <a:pt x="131" y="1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9" name="Google Shape;1179;p32"/>
                <p:cNvSpPr/>
                <p:nvPr/>
              </p:nvSpPr>
              <p:spPr>
                <a:xfrm>
                  <a:off x="5886731" y="2859953"/>
                  <a:ext cx="400084" cy="281282"/>
                </a:xfrm>
                <a:custGeom>
                  <a:avLst/>
                  <a:gdLst/>
                  <a:ahLst/>
                  <a:cxnLst/>
                  <a:rect l="l" t="t" r="r" b="b"/>
                  <a:pathLst>
                    <a:path w="229" h="161" extrusionOk="0">
                      <a:moveTo>
                        <a:pt x="183" y="103"/>
                      </a:moveTo>
                      <a:lnTo>
                        <a:pt x="183" y="103"/>
                      </a:lnTo>
                      <a:lnTo>
                        <a:pt x="182" y="103"/>
                      </a:lnTo>
                      <a:lnTo>
                        <a:pt x="181" y="101"/>
                      </a:lnTo>
                      <a:lnTo>
                        <a:pt x="180" y="102"/>
                      </a:lnTo>
                      <a:lnTo>
                        <a:pt x="180" y="103"/>
                      </a:lnTo>
                      <a:lnTo>
                        <a:pt x="180" y="103"/>
                      </a:lnTo>
                      <a:lnTo>
                        <a:pt x="182" y="103"/>
                      </a:lnTo>
                      <a:lnTo>
                        <a:pt x="183" y="104"/>
                      </a:lnTo>
                      <a:lnTo>
                        <a:pt x="183" y="103"/>
                      </a:lnTo>
                      <a:lnTo>
                        <a:pt x="183" y="103"/>
                      </a:lnTo>
                      <a:close/>
                      <a:moveTo>
                        <a:pt x="181" y="98"/>
                      </a:moveTo>
                      <a:lnTo>
                        <a:pt x="182" y="98"/>
                      </a:lnTo>
                      <a:lnTo>
                        <a:pt x="184" y="96"/>
                      </a:lnTo>
                      <a:lnTo>
                        <a:pt x="184" y="95"/>
                      </a:lnTo>
                      <a:lnTo>
                        <a:pt x="183" y="94"/>
                      </a:lnTo>
                      <a:lnTo>
                        <a:pt x="179" y="95"/>
                      </a:lnTo>
                      <a:lnTo>
                        <a:pt x="178" y="96"/>
                      </a:lnTo>
                      <a:lnTo>
                        <a:pt x="178" y="97"/>
                      </a:lnTo>
                      <a:lnTo>
                        <a:pt x="177" y="97"/>
                      </a:lnTo>
                      <a:lnTo>
                        <a:pt x="177" y="98"/>
                      </a:lnTo>
                      <a:lnTo>
                        <a:pt x="177" y="99"/>
                      </a:lnTo>
                      <a:lnTo>
                        <a:pt x="180" y="99"/>
                      </a:lnTo>
                      <a:lnTo>
                        <a:pt x="181" y="98"/>
                      </a:lnTo>
                      <a:close/>
                      <a:moveTo>
                        <a:pt x="125" y="6"/>
                      </a:moveTo>
                      <a:lnTo>
                        <a:pt x="98" y="6"/>
                      </a:lnTo>
                      <a:lnTo>
                        <a:pt x="84" y="7"/>
                      </a:lnTo>
                      <a:lnTo>
                        <a:pt x="66" y="3"/>
                      </a:lnTo>
                      <a:lnTo>
                        <a:pt x="44" y="3"/>
                      </a:lnTo>
                      <a:lnTo>
                        <a:pt x="24" y="0"/>
                      </a:lnTo>
                      <a:lnTo>
                        <a:pt x="0" y="14"/>
                      </a:lnTo>
                      <a:lnTo>
                        <a:pt x="6" y="23"/>
                      </a:lnTo>
                      <a:lnTo>
                        <a:pt x="5" y="37"/>
                      </a:lnTo>
                      <a:lnTo>
                        <a:pt x="11" y="32"/>
                      </a:lnTo>
                      <a:lnTo>
                        <a:pt x="18" y="29"/>
                      </a:lnTo>
                      <a:lnTo>
                        <a:pt x="22" y="39"/>
                      </a:lnTo>
                      <a:lnTo>
                        <a:pt x="32" y="39"/>
                      </a:lnTo>
                      <a:lnTo>
                        <a:pt x="35" y="36"/>
                      </a:lnTo>
                      <a:lnTo>
                        <a:pt x="44" y="37"/>
                      </a:lnTo>
                      <a:lnTo>
                        <a:pt x="49" y="47"/>
                      </a:lnTo>
                      <a:lnTo>
                        <a:pt x="41" y="53"/>
                      </a:lnTo>
                      <a:lnTo>
                        <a:pt x="40" y="69"/>
                      </a:lnTo>
                      <a:lnTo>
                        <a:pt x="37" y="72"/>
                      </a:lnTo>
                      <a:lnTo>
                        <a:pt x="36" y="82"/>
                      </a:lnTo>
                      <a:lnTo>
                        <a:pt x="29" y="83"/>
                      </a:lnTo>
                      <a:lnTo>
                        <a:pt x="36" y="96"/>
                      </a:lnTo>
                      <a:lnTo>
                        <a:pt x="30" y="110"/>
                      </a:lnTo>
                      <a:lnTo>
                        <a:pt x="36" y="116"/>
                      </a:lnTo>
                      <a:lnTo>
                        <a:pt x="34" y="121"/>
                      </a:lnTo>
                      <a:lnTo>
                        <a:pt x="27" y="130"/>
                      </a:lnTo>
                      <a:lnTo>
                        <a:pt x="29" y="137"/>
                      </a:lnTo>
                      <a:lnTo>
                        <a:pt x="44" y="140"/>
                      </a:lnTo>
                      <a:lnTo>
                        <a:pt x="49" y="152"/>
                      </a:lnTo>
                      <a:lnTo>
                        <a:pt x="55" y="159"/>
                      </a:lnTo>
                      <a:lnTo>
                        <a:pt x="64" y="161"/>
                      </a:lnTo>
                      <a:lnTo>
                        <a:pt x="70" y="153"/>
                      </a:lnTo>
                      <a:lnTo>
                        <a:pt x="81" y="145"/>
                      </a:lnTo>
                      <a:lnTo>
                        <a:pt x="98" y="146"/>
                      </a:lnTo>
                      <a:lnTo>
                        <a:pt x="119" y="146"/>
                      </a:lnTo>
                      <a:lnTo>
                        <a:pt x="132" y="129"/>
                      </a:lnTo>
                      <a:lnTo>
                        <a:pt x="145" y="125"/>
                      </a:lnTo>
                      <a:lnTo>
                        <a:pt x="149" y="111"/>
                      </a:lnTo>
                      <a:lnTo>
                        <a:pt x="158" y="102"/>
                      </a:lnTo>
                      <a:lnTo>
                        <a:pt x="152" y="90"/>
                      </a:lnTo>
                      <a:lnTo>
                        <a:pt x="158" y="73"/>
                      </a:lnTo>
                      <a:lnTo>
                        <a:pt x="168" y="62"/>
                      </a:lnTo>
                      <a:lnTo>
                        <a:pt x="170" y="55"/>
                      </a:lnTo>
                      <a:lnTo>
                        <a:pt x="192" y="51"/>
                      </a:lnTo>
                      <a:lnTo>
                        <a:pt x="207" y="37"/>
                      </a:lnTo>
                      <a:lnTo>
                        <a:pt x="206" y="25"/>
                      </a:lnTo>
                      <a:lnTo>
                        <a:pt x="186" y="28"/>
                      </a:lnTo>
                      <a:lnTo>
                        <a:pt x="168" y="19"/>
                      </a:lnTo>
                      <a:lnTo>
                        <a:pt x="162" y="23"/>
                      </a:lnTo>
                      <a:lnTo>
                        <a:pt x="131" y="14"/>
                      </a:lnTo>
                      <a:lnTo>
                        <a:pt x="125" y="6"/>
                      </a:lnTo>
                      <a:lnTo>
                        <a:pt x="125" y="6"/>
                      </a:lnTo>
                      <a:close/>
                      <a:moveTo>
                        <a:pt x="210" y="80"/>
                      </a:moveTo>
                      <a:lnTo>
                        <a:pt x="210" y="79"/>
                      </a:lnTo>
                      <a:lnTo>
                        <a:pt x="210" y="78"/>
                      </a:lnTo>
                      <a:lnTo>
                        <a:pt x="210" y="78"/>
                      </a:lnTo>
                      <a:lnTo>
                        <a:pt x="210" y="77"/>
                      </a:lnTo>
                      <a:lnTo>
                        <a:pt x="210" y="77"/>
                      </a:lnTo>
                      <a:lnTo>
                        <a:pt x="210" y="76"/>
                      </a:lnTo>
                      <a:lnTo>
                        <a:pt x="210" y="76"/>
                      </a:lnTo>
                      <a:lnTo>
                        <a:pt x="206" y="77"/>
                      </a:lnTo>
                      <a:lnTo>
                        <a:pt x="203" y="79"/>
                      </a:lnTo>
                      <a:lnTo>
                        <a:pt x="197" y="83"/>
                      </a:lnTo>
                      <a:lnTo>
                        <a:pt x="197" y="84"/>
                      </a:lnTo>
                      <a:lnTo>
                        <a:pt x="197" y="85"/>
                      </a:lnTo>
                      <a:lnTo>
                        <a:pt x="198" y="85"/>
                      </a:lnTo>
                      <a:lnTo>
                        <a:pt x="199" y="86"/>
                      </a:lnTo>
                      <a:lnTo>
                        <a:pt x="200" y="85"/>
                      </a:lnTo>
                      <a:lnTo>
                        <a:pt x="201" y="85"/>
                      </a:lnTo>
                      <a:lnTo>
                        <a:pt x="202" y="85"/>
                      </a:lnTo>
                      <a:lnTo>
                        <a:pt x="203" y="86"/>
                      </a:lnTo>
                      <a:lnTo>
                        <a:pt x="203" y="88"/>
                      </a:lnTo>
                      <a:lnTo>
                        <a:pt x="204" y="88"/>
                      </a:lnTo>
                      <a:lnTo>
                        <a:pt x="206" y="89"/>
                      </a:lnTo>
                      <a:lnTo>
                        <a:pt x="209" y="90"/>
                      </a:lnTo>
                      <a:lnTo>
                        <a:pt x="210" y="90"/>
                      </a:lnTo>
                      <a:lnTo>
                        <a:pt x="211" y="88"/>
                      </a:lnTo>
                      <a:lnTo>
                        <a:pt x="212" y="86"/>
                      </a:lnTo>
                      <a:lnTo>
                        <a:pt x="213" y="85"/>
                      </a:lnTo>
                      <a:lnTo>
                        <a:pt x="214" y="83"/>
                      </a:lnTo>
                      <a:lnTo>
                        <a:pt x="215" y="82"/>
                      </a:lnTo>
                      <a:lnTo>
                        <a:pt x="215" y="81"/>
                      </a:lnTo>
                      <a:lnTo>
                        <a:pt x="214" y="80"/>
                      </a:lnTo>
                      <a:lnTo>
                        <a:pt x="213" y="80"/>
                      </a:lnTo>
                      <a:lnTo>
                        <a:pt x="211" y="81"/>
                      </a:lnTo>
                      <a:lnTo>
                        <a:pt x="210" y="80"/>
                      </a:lnTo>
                      <a:lnTo>
                        <a:pt x="210" y="80"/>
                      </a:lnTo>
                      <a:close/>
                      <a:moveTo>
                        <a:pt x="229" y="79"/>
                      </a:moveTo>
                      <a:lnTo>
                        <a:pt x="229" y="78"/>
                      </a:lnTo>
                      <a:lnTo>
                        <a:pt x="229" y="77"/>
                      </a:lnTo>
                      <a:lnTo>
                        <a:pt x="228" y="75"/>
                      </a:lnTo>
                      <a:lnTo>
                        <a:pt x="225" y="74"/>
                      </a:lnTo>
                      <a:lnTo>
                        <a:pt x="222" y="74"/>
                      </a:lnTo>
                      <a:lnTo>
                        <a:pt x="221" y="75"/>
                      </a:lnTo>
                      <a:lnTo>
                        <a:pt x="221" y="76"/>
                      </a:lnTo>
                      <a:lnTo>
                        <a:pt x="222" y="76"/>
                      </a:lnTo>
                      <a:lnTo>
                        <a:pt x="223" y="77"/>
                      </a:lnTo>
                      <a:lnTo>
                        <a:pt x="229" y="79"/>
                      </a:lnTo>
                      <a:lnTo>
                        <a:pt x="229" y="79"/>
                      </a:lnTo>
                      <a:lnTo>
                        <a:pt x="229" y="7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0" name="Google Shape;1180;p32"/>
                <p:cNvSpPr/>
                <p:nvPr/>
              </p:nvSpPr>
              <p:spPr>
                <a:xfrm>
                  <a:off x="6201207" y="2898389"/>
                  <a:ext cx="8736" cy="6988"/>
                </a:xfrm>
                <a:custGeom>
                  <a:avLst/>
                  <a:gdLst/>
                  <a:ahLst/>
                  <a:cxnLst/>
                  <a:rect l="l" t="t" r="r" b="b"/>
                  <a:pathLst>
                    <a:path w="5" h="4" extrusionOk="0">
                      <a:moveTo>
                        <a:pt x="5" y="3"/>
                      </a:moveTo>
                      <a:lnTo>
                        <a:pt x="5" y="2"/>
                      </a:lnTo>
                      <a:lnTo>
                        <a:pt x="5" y="1"/>
                      </a:lnTo>
                      <a:lnTo>
                        <a:pt x="5" y="1"/>
                      </a:lnTo>
                      <a:lnTo>
                        <a:pt x="5" y="1"/>
                      </a:lnTo>
                      <a:lnTo>
                        <a:pt x="2" y="0"/>
                      </a:lnTo>
                      <a:lnTo>
                        <a:pt x="1" y="0"/>
                      </a:lnTo>
                      <a:lnTo>
                        <a:pt x="1" y="0"/>
                      </a:lnTo>
                      <a:lnTo>
                        <a:pt x="0" y="1"/>
                      </a:lnTo>
                      <a:lnTo>
                        <a:pt x="0" y="2"/>
                      </a:lnTo>
                      <a:lnTo>
                        <a:pt x="0" y="2"/>
                      </a:lnTo>
                      <a:lnTo>
                        <a:pt x="0" y="3"/>
                      </a:lnTo>
                      <a:lnTo>
                        <a:pt x="0" y="3"/>
                      </a:lnTo>
                      <a:lnTo>
                        <a:pt x="0" y="4"/>
                      </a:lnTo>
                      <a:lnTo>
                        <a:pt x="1" y="4"/>
                      </a:lnTo>
                      <a:lnTo>
                        <a:pt x="2" y="4"/>
                      </a:lnTo>
                      <a:lnTo>
                        <a:pt x="3" y="4"/>
                      </a:lnTo>
                      <a:lnTo>
                        <a:pt x="4" y="3"/>
                      </a:lnTo>
                      <a:lnTo>
                        <a:pt x="5" y="3"/>
                      </a:lnTo>
                      <a:lnTo>
                        <a:pt x="5"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1" name="Google Shape;1181;p32"/>
                <p:cNvSpPr/>
                <p:nvPr/>
              </p:nvSpPr>
              <p:spPr>
                <a:xfrm>
                  <a:off x="9732079" y="3626925"/>
                  <a:ext cx="13977" cy="13977"/>
                </a:xfrm>
                <a:custGeom>
                  <a:avLst/>
                  <a:gdLst/>
                  <a:ahLst/>
                  <a:cxnLst/>
                  <a:rect l="l" t="t" r="r" b="b"/>
                  <a:pathLst>
                    <a:path w="8" h="8" extrusionOk="0">
                      <a:moveTo>
                        <a:pt x="7" y="8"/>
                      </a:moveTo>
                      <a:lnTo>
                        <a:pt x="7" y="7"/>
                      </a:lnTo>
                      <a:lnTo>
                        <a:pt x="7" y="7"/>
                      </a:lnTo>
                      <a:lnTo>
                        <a:pt x="6" y="6"/>
                      </a:lnTo>
                      <a:lnTo>
                        <a:pt x="5" y="6"/>
                      </a:lnTo>
                      <a:lnTo>
                        <a:pt x="5" y="7"/>
                      </a:lnTo>
                      <a:lnTo>
                        <a:pt x="6" y="8"/>
                      </a:lnTo>
                      <a:lnTo>
                        <a:pt x="7" y="8"/>
                      </a:lnTo>
                      <a:lnTo>
                        <a:pt x="7" y="8"/>
                      </a:lnTo>
                      <a:close/>
                      <a:moveTo>
                        <a:pt x="3" y="8"/>
                      </a:moveTo>
                      <a:lnTo>
                        <a:pt x="3" y="6"/>
                      </a:lnTo>
                      <a:lnTo>
                        <a:pt x="3" y="5"/>
                      </a:lnTo>
                      <a:lnTo>
                        <a:pt x="0" y="6"/>
                      </a:lnTo>
                      <a:lnTo>
                        <a:pt x="0" y="7"/>
                      </a:lnTo>
                      <a:lnTo>
                        <a:pt x="0" y="8"/>
                      </a:lnTo>
                      <a:lnTo>
                        <a:pt x="1" y="8"/>
                      </a:lnTo>
                      <a:lnTo>
                        <a:pt x="3" y="8"/>
                      </a:lnTo>
                      <a:lnTo>
                        <a:pt x="3" y="8"/>
                      </a:lnTo>
                      <a:close/>
                      <a:moveTo>
                        <a:pt x="8" y="4"/>
                      </a:moveTo>
                      <a:lnTo>
                        <a:pt x="8" y="3"/>
                      </a:lnTo>
                      <a:lnTo>
                        <a:pt x="7" y="3"/>
                      </a:lnTo>
                      <a:lnTo>
                        <a:pt x="7" y="2"/>
                      </a:lnTo>
                      <a:lnTo>
                        <a:pt x="6" y="1"/>
                      </a:lnTo>
                      <a:lnTo>
                        <a:pt x="6" y="1"/>
                      </a:lnTo>
                      <a:lnTo>
                        <a:pt x="5" y="1"/>
                      </a:lnTo>
                      <a:lnTo>
                        <a:pt x="5" y="0"/>
                      </a:lnTo>
                      <a:lnTo>
                        <a:pt x="4" y="0"/>
                      </a:lnTo>
                      <a:lnTo>
                        <a:pt x="3" y="1"/>
                      </a:lnTo>
                      <a:lnTo>
                        <a:pt x="3" y="1"/>
                      </a:lnTo>
                      <a:lnTo>
                        <a:pt x="2" y="1"/>
                      </a:lnTo>
                      <a:lnTo>
                        <a:pt x="2" y="1"/>
                      </a:lnTo>
                      <a:lnTo>
                        <a:pt x="2" y="2"/>
                      </a:lnTo>
                      <a:lnTo>
                        <a:pt x="0" y="3"/>
                      </a:lnTo>
                      <a:lnTo>
                        <a:pt x="0" y="4"/>
                      </a:lnTo>
                      <a:lnTo>
                        <a:pt x="1" y="5"/>
                      </a:lnTo>
                      <a:lnTo>
                        <a:pt x="3" y="4"/>
                      </a:lnTo>
                      <a:lnTo>
                        <a:pt x="5" y="5"/>
                      </a:lnTo>
                      <a:lnTo>
                        <a:pt x="7" y="6"/>
                      </a:lnTo>
                      <a:lnTo>
                        <a:pt x="7" y="5"/>
                      </a:lnTo>
                      <a:lnTo>
                        <a:pt x="7" y="4"/>
                      </a:lnTo>
                      <a:lnTo>
                        <a:pt x="8" y="4"/>
                      </a:lnTo>
                      <a:lnTo>
                        <a:pt x="8"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2" name="Google Shape;1182;p32"/>
                <p:cNvSpPr/>
                <p:nvPr/>
              </p:nvSpPr>
              <p:spPr>
                <a:xfrm>
                  <a:off x="6428329" y="2734162"/>
                  <a:ext cx="3494" cy="8736"/>
                </a:xfrm>
                <a:custGeom>
                  <a:avLst/>
                  <a:gdLst/>
                  <a:ahLst/>
                  <a:cxnLst/>
                  <a:rect l="l" t="t" r="r" b="b"/>
                  <a:pathLst>
                    <a:path w="2" h="5" extrusionOk="0">
                      <a:moveTo>
                        <a:pt x="2" y="5"/>
                      </a:moveTo>
                      <a:lnTo>
                        <a:pt x="2" y="4"/>
                      </a:lnTo>
                      <a:lnTo>
                        <a:pt x="2" y="4"/>
                      </a:lnTo>
                      <a:lnTo>
                        <a:pt x="2" y="3"/>
                      </a:lnTo>
                      <a:lnTo>
                        <a:pt x="2" y="3"/>
                      </a:lnTo>
                      <a:lnTo>
                        <a:pt x="1" y="2"/>
                      </a:lnTo>
                      <a:lnTo>
                        <a:pt x="1" y="2"/>
                      </a:lnTo>
                      <a:lnTo>
                        <a:pt x="1" y="1"/>
                      </a:lnTo>
                      <a:lnTo>
                        <a:pt x="1" y="1"/>
                      </a:lnTo>
                      <a:lnTo>
                        <a:pt x="1" y="0"/>
                      </a:lnTo>
                      <a:lnTo>
                        <a:pt x="0" y="2"/>
                      </a:lnTo>
                      <a:lnTo>
                        <a:pt x="0" y="4"/>
                      </a:lnTo>
                      <a:lnTo>
                        <a:pt x="0" y="5"/>
                      </a:lnTo>
                      <a:lnTo>
                        <a:pt x="1" y="5"/>
                      </a:lnTo>
                      <a:lnTo>
                        <a:pt x="2" y="5"/>
                      </a:lnTo>
                      <a:lnTo>
                        <a:pt x="2"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3" name="Google Shape;1183;p32"/>
                <p:cNvSpPr/>
                <p:nvPr/>
              </p:nvSpPr>
              <p:spPr>
                <a:xfrm>
                  <a:off x="6587315" y="3135993"/>
                  <a:ext cx="10483" cy="10483"/>
                </a:xfrm>
                <a:custGeom>
                  <a:avLst/>
                  <a:gdLst/>
                  <a:ahLst/>
                  <a:cxnLst/>
                  <a:rect l="l" t="t" r="r" b="b"/>
                  <a:pathLst>
                    <a:path w="6" h="6" extrusionOk="0">
                      <a:moveTo>
                        <a:pt x="6" y="5"/>
                      </a:moveTo>
                      <a:lnTo>
                        <a:pt x="6" y="4"/>
                      </a:lnTo>
                      <a:lnTo>
                        <a:pt x="4" y="3"/>
                      </a:lnTo>
                      <a:lnTo>
                        <a:pt x="2" y="2"/>
                      </a:lnTo>
                      <a:lnTo>
                        <a:pt x="3" y="4"/>
                      </a:lnTo>
                      <a:lnTo>
                        <a:pt x="4" y="6"/>
                      </a:lnTo>
                      <a:lnTo>
                        <a:pt x="6" y="6"/>
                      </a:lnTo>
                      <a:lnTo>
                        <a:pt x="6" y="5"/>
                      </a:lnTo>
                      <a:lnTo>
                        <a:pt x="6" y="5"/>
                      </a:lnTo>
                      <a:close/>
                      <a:moveTo>
                        <a:pt x="2" y="1"/>
                      </a:moveTo>
                      <a:lnTo>
                        <a:pt x="2" y="1"/>
                      </a:lnTo>
                      <a:lnTo>
                        <a:pt x="2" y="0"/>
                      </a:lnTo>
                      <a:lnTo>
                        <a:pt x="1" y="0"/>
                      </a:lnTo>
                      <a:lnTo>
                        <a:pt x="0" y="0"/>
                      </a:lnTo>
                      <a:lnTo>
                        <a:pt x="0" y="1"/>
                      </a:lnTo>
                      <a:lnTo>
                        <a:pt x="1" y="1"/>
                      </a:lnTo>
                      <a:lnTo>
                        <a:pt x="2"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4" name="Google Shape;1184;p32"/>
                <p:cNvSpPr/>
                <p:nvPr/>
              </p:nvSpPr>
              <p:spPr>
                <a:xfrm>
                  <a:off x="7135902" y="3151716"/>
                  <a:ext cx="66389" cy="40184"/>
                </a:xfrm>
                <a:custGeom>
                  <a:avLst/>
                  <a:gdLst/>
                  <a:ahLst/>
                  <a:cxnLst/>
                  <a:rect l="l" t="t" r="r" b="b"/>
                  <a:pathLst>
                    <a:path w="38" h="23" extrusionOk="0">
                      <a:moveTo>
                        <a:pt x="7" y="10"/>
                      </a:moveTo>
                      <a:lnTo>
                        <a:pt x="6" y="10"/>
                      </a:lnTo>
                      <a:lnTo>
                        <a:pt x="4" y="11"/>
                      </a:lnTo>
                      <a:lnTo>
                        <a:pt x="3" y="12"/>
                      </a:lnTo>
                      <a:lnTo>
                        <a:pt x="2" y="13"/>
                      </a:lnTo>
                      <a:lnTo>
                        <a:pt x="0" y="12"/>
                      </a:lnTo>
                      <a:lnTo>
                        <a:pt x="1" y="15"/>
                      </a:lnTo>
                      <a:lnTo>
                        <a:pt x="3" y="19"/>
                      </a:lnTo>
                      <a:lnTo>
                        <a:pt x="3" y="20"/>
                      </a:lnTo>
                      <a:lnTo>
                        <a:pt x="4" y="20"/>
                      </a:lnTo>
                      <a:lnTo>
                        <a:pt x="8" y="21"/>
                      </a:lnTo>
                      <a:lnTo>
                        <a:pt x="9" y="21"/>
                      </a:lnTo>
                      <a:lnTo>
                        <a:pt x="11" y="21"/>
                      </a:lnTo>
                      <a:lnTo>
                        <a:pt x="12" y="22"/>
                      </a:lnTo>
                      <a:lnTo>
                        <a:pt x="12" y="23"/>
                      </a:lnTo>
                      <a:lnTo>
                        <a:pt x="13" y="23"/>
                      </a:lnTo>
                      <a:lnTo>
                        <a:pt x="13" y="23"/>
                      </a:lnTo>
                      <a:lnTo>
                        <a:pt x="13" y="22"/>
                      </a:lnTo>
                      <a:lnTo>
                        <a:pt x="14" y="21"/>
                      </a:lnTo>
                      <a:lnTo>
                        <a:pt x="15" y="20"/>
                      </a:lnTo>
                      <a:lnTo>
                        <a:pt x="16" y="20"/>
                      </a:lnTo>
                      <a:lnTo>
                        <a:pt x="18" y="20"/>
                      </a:lnTo>
                      <a:lnTo>
                        <a:pt x="20" y="19"/>
                      </a:lnTo>
                      <a:lnTo>
                        <a:pt x="22" y="18"/>
                      </a:lnTo>
                      <a:lnTo>
                        <a:pt x="24" y="14"/>
                      </a:lnTo>
                      <a:lnTo>
                        <a:pt x="25" y="14"/>
                      </a:lnTo>
                      <a:lnTo>
                        <a:pt x="26" y="14"/>
                      </a:lnTo>
                      <a:lnTo>
                        <a:pt x="28" y="14"/>
                      </a:lnTo>
                      <a:lnTo>
                        <a:pt x="30" y="14"/>
                      </a:lnTo>
                      <a:lnTo>
                        <a:pt x="30" y="13"/>
                      </a:lnTo>
                      <a:lnTo>
                        <a:pt x="29" y="13"/>
                      </a:lnTo>
                      <a:lnTo>
                        <a:pt x="28" y="11"/>
                      </a:lnTo>
                      <a:lnTo>
                        <a:pt x="27" y="10"/>
                      </a:lnTo>
                      <a:lnTo>
                        <a:pt x="28" y="8"/>
                      </a:lnTo>
                      <a:lnTo>
                        <a:pt x="36" y="1"/>
                      </a:lnTo>
                      <a:lnTo>
                        <a:pt x="38" y="0"/>
                      </a:lnTo>
                      <a:lnTo>
                        <a:pt x="35" y="1"/>
                      </a:lnTo>
                      <a:lnTo>
                        <a:pt x="33" y="2"/>
                      </a:lnTo>
                      <a:lnTo>
                        <a:pt x="32" y="2"/>
                      </a:lnTo>
                      <a:lnTo>
                        <a:pt x="29" y="4"/>
                      </a:lnTo>
                      <a:lnTo>
                        <a:pt x="22" y="6"/>
                      </a:lnTo>
                      <a:lnTo>
                        <a:pt x="19" y="7"/>
                      </a:lnTo>
                      <a:lnTo>
                        <a:pt x="17" y="7"/>
                      </a:lnTo>
                      <a:lnTo>
                        <a:pt x="13" y="6"/>
                      </a:lnTo>
                      <a:lnTo>
                        <a:pt x="11" y="6"/>
                      </a:lnTo>
                      <a:lnTo>
                        <a:pt x="11" y="8"/>
                      </a:lnTo>
                      <a:lnTo>
                        <a:pt x="10" y="10"/>
                      </a:lnTo>
                      <a:lnTo>
                        <a:pt x="8" y="11"/>
                      </a:lnTo>
                      <a:lnTo>
                        <a:pt x="7" y="10"/>
                      </a:lnTo>
                      <a:lnTo>
                        <a:pt x="7" y="1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5" name="Google Shape;1185;p32"/>
                <p:cNvSpPr/>
                <p:nvPr/>
              </p:nvSpPr>
              <p:spPr>
                <a:xfrm>
                  <a:off x="5596713" y="3385827"/>
                  <a:ext cx="148503" cy="57655"/>
                </a:xfrm>
                <a:custGeom>
                  <a:avLst/>
                  <a:gdLst/>
                  <a:ahLst/>
                  <a:cxnLst/>
                  <a:rect l="l" t="t" r="r" b="b"/>
                  <a:pathLst>
                    <a:path w="85" h="33" extrusionOk="0">
                      <a:moveTo>
                        <a:pt x="5" y="29"/>
                      </a:moveTo>
                      <a:lnTo>
                        <a:pt x="4" y="29"/>
                      </a:lnTo>
                      <a:lnTo>
                        <a:pt x="2" y="30"/>
                      </a:lnTo>
                      <a:lnTo>
                        <a:pt x="0" y="30"/>
                      </a:lnTo>
                      <a:lnTo>
                        <a:pt x="1" y="31"/>
                      </a:lnTo>
                      <a:lnTo>
                        <a:pt x="1" y="32"/>
                      </a:lnTo>
                      <a:lnTo>
                        <a:pt x="3" y="33"/>
                      </a:lnTo>
                      <a:lnTo>
                        <a:pt x="5" y="29"/>
                      </a:lnTo>
                      <a:lnTo>
                        <a:pt x="5" y="29"/>
                      </a:lnTo>
                      <a:close/>
                      <a:moveTo>
                        <a:pt x="49" y="23"/>
                      </a:moveTo>
                      <a:lnTo>
                        <a:pt x="49" y="22"/>
                      </a:lnTo>
                      <a:lnTo>
                        <a:pt x="49" y="22"/>
                      </a:lnTo>
                      <a:lnTo>
                        <a:pt x="49" y="23"/>
                      </a:lnTo>
                      <a:lnTo>
                        <a:pt x="44" y="22"/>
                      </a:lnTo>
                      <a:lnTo>
                        <a:pt x="44" y="24"/>
                      </a:lnTo>
                      <a:lnTo>
                        <a:pt x="42" y="25"/>
                      </a:lnTo>
                      <a:lnTo>
                        <a:pt x="42" y="28"/>
                      </a:lnTo>
                      <a:lnTo>
                        <a:pt x="44" y="30"/>
                      </a:lnTo>
                      <a:lnTo>
                        <a:pt x="45" y="30"/>
                      </a:lnTo>
                      <a:lnTo>
                        <a:pt x="46" y="31"/>
                      </a:lnTo>
                      <a:lnTo>
                        <a:pt x="49" y="29"/>
                      </a:lnTo>
                      <a:lnTo>
                        <a:pt x="49" y="28"/>
                      </a:lnTo>
                      <a:lnTo>
                        <a:pt x="50" y="25"/>
                      </a:lnTo>
                      <a:lnTo>
                        <a:pt x="49" y="24"/>
                      </a:lnTo>
                      <a:lnTo>
                        <a:pt x="49" y="23"/>
                      </a:lnTo>
                      <a:lnTo>
                        <a:pt x="49" y="23"/>
                      </a:lnTo>
                      <a:close/>
                      <a:moveTo>
                        <a:pt x="17" y="25"/>
                      </a:moveTo>
                      <a:lnTo>
                        <a:pt x="19" y="24"/>
                      </a:lnTo>
                      <a:lnTo>
                        <a:pt x="19" y="23"/>
                      </a:lnTo>
                      <a:lnTo>
                        <a:pt x="19" y="22"/>
                      </a:lnTo>
                      <a:lnTo>
                        <a:pt x="17" y="21"/>
                      </a:lnTo>
                      <a:lnTo>
                        <a:pt x="16" y="21"/>
                      </a:lnTo>
                      <a:lnTo>
                        <a:pt x="16" y="22"/>
                      </a:lnTo>
                      <a:lnTo>
                        <a:pt x="15" y="23"/>
                      </a:lnTo>
                      <a:lnTo>
                        <a:pt x="16" y="25"/>
                      </a:lnTo>
                      <a:lnTo>
                        <a:pt x="17" y="25"/>
                      </a:lnTo>
                      <a:lnTo>
                        <a:pt x="17" y="25"/>
                      </a:lnTo>
                      <a:lnTo>
                        <a:pt x="17" y="25"/>
                      </a:lnTo>
                      <a:close/>
                      <a:moveTo>
                        <a:pt x="33" y="17"/>
                      </a:moveTo>
                      <a:lnTo>
                        <a:pt x="37" y="14"/>
                      </a:lnTo>
                      <a:lnTo>
                        <a:pt x="37" y="13"/>
                      </a:lnTo>
                      <a:lnTo>
                        <a:pt x="34" y="13"/>
                      </a:lnTo>
                      <a:lnTo>
                        <a:pt x="30" y="17"/>
                      </a:lnTo>
                      <a:lnTo>
                        <a:pt x="29" y="17"/>
                      </a:lnTo>
                      <a:lnTo>
                        <a:pt x="26" y="17"/>
                      </a:lnTo>
                      <a:lnTo>
                        <a:pt x="24" y="17"/>
                      </a:lnTo>
                      <a:lnTo>
                        <a:pt x="23" y="18"/>
                      </a:lnTo>
                      <a:lnTo>
                        <a:pt x="23" y="19"/>
                      </a:lnTo>
                      <a:lnTo>
                        <a:pt x="25" y="23"/>
                      </a:lnTo>
                      <a:lnTo>
                        <a:pt x="27" y="25"/>
                      </a:lnTo>
                      <a:lnTo>
                        <a:pt x="29" y="25"/>
                      </a:lnTo>
                      <a:lnTo>
                        <a:pt x="30" y="24"/>
                      </a:lnTo>
                      <a:lnTo>
                        <a:pt x="31" y="22"/>
                      </a:lnTo>
                      <a:lnTo>
                        <a:pt x="33" y="17"/>
                      </a:lnTo>
                      <a:lnTo>
                        <a:pt x="33" y="17"/>
                      </a:lnTo>
                      <a:close/>
                      <a:moveTo>
                        <a:pt x="71" y="22"/>
                      </a:moveTo>
                      <a:lnTo>
                        <a:pt x="76" y="20"/>
                      </a:lnTo>
                      <a:lnTo>
                        <a:pt x="77" y="17"/>
                      </a:lnTo>
                      <a:lnTo>
                        <a:pt x="78" y="13"/>
                      </a:lnTo>
                      <a:lnTo>
                        <a:pt x="78" y="11"/>
                      </a:lnTo>
                      <a:lnTo>
                        <a:pt x="77" y="10"/>
                      </a:lnTo>
                      <a:lnTo>
                        <a:pt x="77" y="10"/>
                      </a:lnTo>
                      <a:lnTo>
                        <a:pt x="75" y="10"/>
                      </a:lnTo>
                      <a:lnTo>
                        <a:pt x="74" y="11"/>
                      </a:lnTo>
                      <a:lnTo>
                        <a:pt x="74" y="13"/>
                      </a:lnTo>
                      <a:lnTo>
                        <a:pt x="72" y="17"/>
                      </a:lnTo>
                      <a:lnTo>
                        <a:pt x="70" y="21"/>
                      </a:lnTo>
                      <a:lnTo>
                        <a:pt x="68" y="23"/>
                      </a:lnTo>
                      <a:lnTo>
                        <a:pt x="65" y="24"/>
                      </a:lnTo>
                      <a:lnTo>
                        <a:pt x="66" y="24"/>
                      </a:lnTo>
                      <a:lnTo>
                        <a:pt x="68" y="24"/>
                      </a:lnTo>
                      <a:lnTo>
                        <a:pt x="71" y="22"/>
                      </a:lnTo>
                      <a:lnTo>
                        <a:pt x="71" y="22"/>
                      </a:lnTo>
                      <a:close/>
                      <a:moveTo>
                        <a:pt x="6" y="15"/>
                      </a:moveTo>
                      <a:lnTo>
                        <a:pt x="8" y="13"/>
                      </a:lnTo>
                      <a:lnTo>
                        <a:pt x="8" y="13"/>
                      </a:lnTo>
                      <a:lnTo>
                        <a:pt x="8" y="11"/>
                      </a:lnTo>
                      <a:lnTo>
                        <a:pt x="9" y="10"/>
                      </a:lnTo>
                      <a:lnTo>
                        <a:pt x="8" y="9"/>
                      </a:lnTo>
                      <a:lnTo>
                        <a:pt x="7" y="8"/>
                      </a:lnTo>
                      <a:lnTo>
                        <a:pt x="5" y="8"/>
                      </a:lnTo>
                      <a:lnTo>
                        <a:pt x="4" y="10"/>
                      </a:lnTo>
                      <a:lnTo>
                        <a:pt x="6" y="13"/>
                      </a:lnTo>
                      <a:lnTo>
                        <a:pt x="6" y="15"/>
                      </a:lnTo>
                      <a:lnTo>
                        <a:pt x="6" y="15"/>
                      </a:lnTo>
                      <a:lnTo>
                        <a:pt x="6" y="15"/>
                      </a:lnTo>
                      <a:close/>
                      <a:moveTo>
                        <a:pt x="80" y="6"/>
                      </a:moveTo>
                      <a:lnTo>
                        <a:pt x="83" y="5"/>
                      </a:lnTo>
                      <a:lnTo>
                        <a:pt x="84" y="4"/>
                      </a:lnTo>
                      <a:lnTo>
                        <a:pt x="85" y="1"/>
                      </a:lnTo>
                      <a:lnTo>
                        <a:pt x="85" y="1"/>
                      </a:lnTo>
                      <a:lnTo>
                        <a:pt x="85" y="0"/>
                      </a:lnTo>
                      <a:lnTo>
                        <a:pt x="84" y="0"/>
                      </a:lnTo>
                      <a:lnTo>
                        <a:pt x="83" y="1"/>
                      </a:lnTo>
                      <a:lnTo>
                        <a:pt x="81" y="2"/>
                      </a:lnTo>
                      <a:lnTo>
                        <a:pt x="79" y="3"/>
                      </a:lnTo>
                      <a:lnTo>
                        <a:pt x="78" y="4"/>
                      </a:lnTo>
                      <a:lnTo>
                        <a:pt x="77" y="7"/>
                      </a:lnTo>
                      <a:lnTo>
                        <a:pt x="79" y="8"/>
                      </a:lnTo>
                      <a:lnTo>
                        <a:pt x="80" y="6"/>
                      </a:lnTo>
                      <a:lnTo>
                        <a:pt x="80" y="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sp>
        <p:nvSpPr>
          <p:cNvPr id="1186" name="Google Shape;1186;p32"/>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 placeholder</a:t>
            </a:r>
            <a:endParaRPr/>
          </a:p>
        </p:txBody>
      </p:sp>
      <p:grpSp>
        <p:nvGrpSpPr>
          <p:cNvPr id="1187" name="Google Shape;1187;p32"/>
          <p:cNvGrpSpPr/>
          <p:nvPr/>
        </p:nvGrpSpPr>
        <p:grpSpPr>
          <a:xfrm>
            <a:off x="5090569" y="2544220"/>
            <a:ext cx="1089025" cy="1368425"/>
            <a:chOff x="3727817" y="3103034"/>
            <a:chExt cx="1089025" cy="1368425"/>
          </a:xfrm>
        </p:grpSpPr>
        <p:sp>
          <p:nvSpPr>
            <p:cNvPr id="1188" name="Google Shape;1188;p32"/>
            <p:cNvSpPr/>
            <p:nvPr/>
          </p:nvSpPr>
          <p:spPr>
            <a:xfrm>
              <a:off x="3727817" y="3103034"/>
              <a:ext cx="1089025" cy="1368425"/>
            </a:xfrm>
            <a:custGeom>
              <a:avLst/>
              <a:gdLst/>
              <a:ahLst/>
              <a:cxnLst/>
              <a:rect l="l" t="t" r="r" b="b"/>
              <a:pathLst>
                <a:path w="11410" h="14353" extrusionOk="0">
                  <a:moveTo>
                    <a:pt x="9380" y="2029"/>
                  </a:moveTo>
                  <a:cubicBezTo>
                    <a:pt x="11410" y="4059"/>
                    <a:pt x="11410" y="7350"/>
                    <a:pt x="9380" y="9380"/>
                  </a:cubicBezTo>
                  <a:cubicBezTo>
                    <a:pt x="7939" y="10821"/>
                    <a:pt x="6714" y="12479"/>
                    <a:pt x="5705" y="14353"/>
                  </a:cubicBezTo>
                  <a:cubicBezTo>
                    <a:pt x="4696" y="12479"/>
                    <a:pt x="3471" y="10821"/>
                    <a:pt x="2030" y="9380"/>
                  </a:cubicBezTo>
                  <a:cubicBezTo>
                    <a:pt x="0" y="7350"/>
                    <a:pt x="0" y="4059"/>
                    <a:pt x="2030" y="2029"/>
                  </a:cubicBezTo>
                  <a:cubicBezTo>
                    <a:pt x="4060" y="0"/>
                    <a:pt x="7351" y="0"/>
                    <a:pt x="9380" y="2029"/>
                  </a:cubicBezTo>
                </a:path>
              </a:pathLst>
            </a:custGeom>
            <a:solidFill>
              <a:srgbClr val="00B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9" name="Google Shape;1189;p32"/>
            <p:cNvSpPr/>
            <p:nvPr/>
          </p:nvSpPr>
          <p:spPr>
            <a:xfrm>
              <a:off x="3915641" y="3288922"/>
              <a:ext cx="713376" cy="713376"/>
            </a:xfrm>
            <a:prstGeom prst="ellipse">
              <a:avLst/>
            </a:prstGeom>
            <a:solidFill>
              <a:schemeClr val="lt1"/>
            </a:solidFill>
            <a:ln w="38100" cap="flat" cmpd="sng">
              <a:solidFill>
                <a:srgbClr val="43E1D3"/>
              </a:solidFill>
              <a:prstDash val="solid"/>
              <a:round/>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2400">
                  <a:solidFill>
                    <a:schemeClr val="dk1"/>
                  </a:solidFill>
                  <a:latin typeface="Franklin Gothic"/>
                  <a:ea typeface="Franklin Gothic"/>
                  <a:cs typeface="Franklin Gothic"/>
                  <a:sym typeface="Franklin Gothic"/>
                </a:rPr>
                <a:t>XX</a:t>
              </a:r>
              <a:r>
                <a:rPr lang="en-US" sz="1400">
                  <a:solidFill>
                    <a:schemeClr val="dk1"/>
                  </a:solidFill>
                  <a:latin typeface="Franklin Gothic"/>
                  <a:ea typeface="Franklin Gothic"/>
                  <a:cs typeface="Franklin Gothic"/>
                  <a:sym typeface="Franklin Gothic"/>
                </a:rPr>
                <a:t>%</a:t>
              </a:r>
              <a:endParaRPr sz="2400">
                <a:solidFill>
                  <a:schemeClr val="dk1"/>
                </a:solidFill>
                <a:latin typeface="Franklin Gothic"/>
                <a:ea typeface="Franklin Gothic"/>
                <a:cs typeface="Franklin Gothic"/>
                <a:sym typeface="Franklin Gothic"/>
              </a:endParaRPr>
            </a:p>
          </p:txBody>
        </p:sp>
      </p:grpSp>
      <p:grpSp>
        <p:nvGrpSpPr>
          <p:cNvPr id="1190" name="Google Shape;1190;p32"/>
          <p:cNvGrpSpPr/>
          <p:nvPr/>
        </p:nvGrpSpPr>
        <p:grpSpPr>
          <a:xfrm>
            <a:off x="2438783" y="2380734"/>
            <a:ext cx="1089025" cy="1368425"/>
            <a:chOff x="3727817" y="3103034"/>
            <a:chExt cx="1089025" cy="1368425"/>
          </a:xfrm>
        </p:grpSpPr>
        <p:sp>
          <p:nvSpPr>
            <p:cNvPr id="1191" name="Google Shape;1191;p32"/>
            <p:cNvSpPr/>
            <p:nvPr/>
          </p:nvSpPr>
          <p:spPr>
            <a:xfrm>
              <a:off x="3727817" y="3103034"/>
              <a:ext cx="1089025" cy="1368425"/>
            </a:xfrm>
            <a:custGeom>
              <a:avLst/>
              <a:gdLst/>
              <a:ahLst/>
              <a:cxnLst/>
              <a:rect l="l" t="t" r="r" b="b"/>
              <a:pathLst>
                <a:path w="11410" h="14353" extrusionOk="0">
                  <a:moveTo>
                    <a:pt x="9380" y="2029"/>
                  </a:moveTo>
                  <a:cubicBezTo>
                    <a:pt x="11410" y="4059"/>
                    <a:pt x="11410" y="7350"/>
                    <a:pt x="9380" y="9380"/>
                  </a:cubicBezTo>
                  <a:cubicBezTo>
                    <a:pt x="7939" y="10821"/>
                    <a:pt x="6714" y="12479"/>
                    <a:pt x="5705" y="14353"/>
                  </a:cubicBezTo>
                  <a:cubicBezTo>
                    <a:pt x="4696" y="12479"/>
                    <a:pt x="3471" y="10821"/>
                    <a:pt x="2030" y="9380"/>
                  </a:cubicBezTo>
                  <a:cubicBezTo>
                    <a:pt x="0" y="7350"/>
                    <a:pt x="0" y="4059"/>
                    <a:pt x="2030" y="2029"/>
                  </a:cubicBezTo>
                  <a:cubicBezTo>
                    <a:pt x="4060" y="0"/>
                    <a:pt x="7351" y="0"/>
                    <a:pt x="9380" y="2029"/>
                  </a:cubicBezTo>
                </a:path>
              </a:pathLst>
            </a:custGeom>
            <a:solidFill>
              <a:srgbClr val="00B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2" name="Google Shape;1192;p32"/>
            <p:cNvSpPr/>
            <p:nvPr/>
          </p:nvSpPr>
          <p:spPr>
            <a:xfrm>
              <a:off x="3915641" y="3288922"/>
              <a:ext cx="713376" cy="713376"/>
            </a:xfrm>
            <a:prstGeom prst="ellipse">
              <a:avLst/>
            </a:prstGeom>
            <a:solidFill>
              <a:schemeClr val="lt1"/>
            </a:solidFill>
            <a:ln w="38100" cap="flat" cmpd="sng">
              <a:solidFill>
                <a:srgbClr val="43E1D3"/>
              </a:solidFill>
              <a:prstDash val="solid"/>
              <a:round/>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2400">
                  <a:solidFill>
                    <a:schemeClr val="dk1"/>
                  </a:solidFill>
                  <a:latin typeface="Franklin Gothic"/>
                  <a:ea typeface="Franklin Gothic"/>
                  <a:cs typeface="Franklin Gothic"/>
                  <a:sym typeface="Franklin Gothic"/>
                </a:rPr>
                <a:t>XX</a:t>
              </a:r>
              <a:r>
                <a:rPr lang="en-US" sz="1400">
                  <a:solidFill>
                    <a:schemeClr val="dk1"/>
                  </a:solidFill>
                  <a:latin typeface="Franklin Gothic"/>
                  <a:ea typeface="Franklin Gothic"/>
                  <a:cs typeface="Franklin Gothic"/>
                  <a:sym typeface="Franklin Gothic"/>
                </a:rPr>
                <a:t>%</a:t>
              </a:r>
              <a:endParaRPr sz="2400">
                <a:solidFill>
                  <a:schemeClr val="dk1"/>
                </a:solidFill>
                <a:latin typeface="Franklin Gothic"/>
                <a:ea typeface="Franklin Gothic"/>
                <a:cs typeface="Franklin Gothic"/>
                <a:sym typeface="Franklin Gothic"/>
              </a:endParaRPr>
            </a:p>
          </p:txBody>
        </p:sp>
      </p:grpSp>
      <p:grpSp>
        <p:nvGrpSpPr>
          <p:cNvPr id="1193" name="Google Shape;1193;p32"/>
          <p:cNvGrpSpPr/>
          <p:nvPr/>
        </p:nvGrpSpPr>
        <p:grpSpPr>
          <a:xfrm>
            <a:off x="9256119" y="4341533"/>
            <a:ext cx="1089025" cy="1368425"/>
            <a:chOff x="3727817" y="3103034"/>
            <a:chExt cx="1089025" cy="1368425"/>
          </a:xfrm>
        </p:grpSpPr>
        <p:sp>
          <p:nvSpPr>
            <p:cNvPr id="1194" name="Google Shape;1194;p32"/>
            <p:cNvSpPr/>
            <p:nvPr/>
          </p:nvSpPr>
          <p:spPr>
            <a:xfrm>
              <a:off x="3727817" y="3103034"/>
              <a:ext cx="1089025" cy="1368425"/>
            </a:xfrm>
            <a:custGeom>
              <a:avLst/>
              <a:gdLst/>
              <a:ahLst/>
              <a:cxnLst/>
              <a:rect l="l" t="t" r="r" b="b"/>
              <a:pathLst>
                <a:path w="11410" h="14353" extrusionOk="0">
                  <a:moveTo>
                    <a:pt x="9380" y="2029"/>
                  </a:moveTo>
                  <a:cubicBezTo>
                    <a:pt x="11410" y="4059"/>
                    <a:pt x="11410" y="7350"/>
                    <a:pt x="9380" y="9380"/>
                  </a:cubicBezTo>
                  <a:cubicBezTo>
                    <a:pt x="7939" y="10821"/>
                    <a:pt x="6714" y="12479"/>
                    <a:pt x="5705" y="14353"/>
                  </a:cubicBezTo>
                  <a:cubicBezTo>
                    <a:pt x="4696" y="12479"/>
                    <a:pt x="3471" y="10821"/>
                    <a:pt x="2030" y="9380"/>
                  </a:cubicBezTo>
                  <a:cubicBezTo>
                    <a:pt x="0" y="7350"/>
                    <a:pt x="0" y="4059"/>
                    <a:pt x="2030" y="2029"/>
                  </a:cubicBezTo>
                  <a:cubicBezTo>
                    <a:pt x="4060" y="0"/>
                    <a:pt x="7351" y="0"/>
                    <a:pt x="9380" y="2029"/>
                  </a:cubicBezTo>
                </a:path>
              </a:pathLst>
            </a:custGeom>
            <a:solidFill>
              <a:srgbClr val="00B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5" name="Google Shape;1195;p32"/>
            <p:cNvSpPr/>
            <p:nvPr/>
          </p:nvSpPr>
          <p:spPr>
            <a:xfrm>
              <a:off x="3915641" y="3288922"/>
              <a:ext cx="713376" cy="713376"/>
            </a:xfrm>
            <a:prstGeom prst="ellipse">
              <a:avLst/>
            </a:prstGeom>
            <a:solidFill>
              <a:schemeClr val="lt1"/>
            </a:solidFill>
            <a:ln w="38100" cap="flat" cmpd="sng">
              <a:solidFill>
                <a:srgbClr val="43E1D3"/>
              </a:solidFill>
              <a:prstDash val="solid"/>
              <a:round/>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2400">
                  <a:solidFill>
                    <a:schemeClr val="dk1"/>
                  </a:solidFill>
                  <a:latin typeface="Franklin Gothic"/>
                  <a:ea typeface="Franklin Gothic"/>
                  <a:cs typeface="Franklin Gothic"/>
                  <a:sym typeface="Franklin Gothic"/>
                </a:rPr>
                <a:t>XX</a:t>
              </a:r>
              <a:r>
                <a:rPr lang="en-US" sz="1400">
                  <a:solidFill>
                    <a:schemeClr val="dk1"/>
                  </a:solidFill>
                  <a:latin typeface="Franklin Gothic"/>
                  <a:ea typeface="Franklin Gothic"/>
                  <a:cs typeface="Franklin Gothic"/>
                  <a:sym typeface="Franklin Gothic"/>
                </a:rPr>
                <a:t>%</a:t>
              </a:r>
              <a:endParaRPr sz="2400">
                <a:solidFill>
                  <a:schemeClr val="dk1"/>
                </a:solidFill>
                <a:latin typeface="Franklin Gothic"/>
                <a:ea typeface="Franklin Gothic"/>
                <a:cs typeface="Franklin Gothic"/>
                <a:sym typeface="Franklin Gothic"/>
              </a:endParaRPr>
            </a:p>
          </p:txBody>
        </p:sp>
      </p:grpSp>
      <p:grpSp>
        <p:nvGrpSpPr>
          <p:cNvPr id="1196" name="Google Shape;1196;p32"/>
          <p:cNvGrpSpPr/>
          <p:nvPr/>
        </p:nvGrpSpPr>
        <p:grpSpPr>
          <a:xfrm>
            <a:off x="7274701" y="2553101"/>
            <a:ext cx="1089025" cy="1368425"/>
            <a:chOff x="3727817" y="3103034"/>
            <a:chExt cx="1089025" cy="1368425"/>
          </a:xfrm>
        </p:grpSpPr>
        <p:sp>
          <p:nvSpPr>
            <p:cNvPr id="1197" name="Google Shape;1197;p32"/>
            <p:cNvSpPr/>
            <p:nvPr/>
          </p:nvSpPr>
          <p:spPr>
            <a:xfrm>
              <a:off x="3727817" y="3103034"/>
              <a:ext cx="1089025" cy="1368425"/>
            </a:xfrm>
            <a:custGeom>
              <a:avLst/>
              <a:gdLst/>
              <a:ahLst/>
              <a:cxnLst/>
              <a:rect l="l" t="t" r="r" b="b"/>
              <a:pathLst>
                <a:path w="11410" h="14353" extrusionOk="0">
                  <a:moveTo>
                    <a:pt x="9380" y="2029"/>
                  </a:moveTo>
                  <a:cubicBezTo>
                    <a:pt x="11410" y="4059"/>
                    <a:pt x="11410" y="7350"/>
                    <a:pt x="9380" y="9380"/>
                  </a:cubicBezTo>
                  <a:cubicBezTo>
                    <a:pt x="7939" y="10821"/>
                    <a:pt x="6714" y="12479"/>
                    <a:pt x="5705" y="14353"/>
                  </a:cubicBezTo>
                  <a:cubicBezTo>
                    <a:pt x="4696" y="12479"/>
                    <a:pt x="3471" y="10821"/>
                    <a:pt x="2030" y="9380"/>
                  </a:cubicBezTo>
                  <a:cubicBezTo>
                    <a:pt x="0" y="7350"/>
                    <a:pt x="0" y="4059"/>
                    <a:pt x="2030" y="2029"/>
                  </a:cubicBezTo>
                  <a:cubicBezTo>
                    <a:pt x="4060" y="0"/>
                    <a:pt x="7351" y="0"/>
                    <a:pt x="9380" y="2029"/>
                  </a:cubicBezTo>
                </a:path>
              </a:pathLst>
            </a:custGeom>
            <a:solidFill>
              <a:srgbClr val="00B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8" name="Google Shape;1198;p32"/>
            <p:cNvSpPr/>
            <p:nvPr/>
          </p:nvSpPr>
          <p:spPr>
            <a:xfrm>
              <a:off x="3915641" y="3288922"/>
              <a:ext cx="713376" cy="713376"/>
            </a:xfrm>
            <a:prstGeom prst="ellipse">
              <a:avLst/>
            </a:prstGeom>
            <a:solidFill>
              <a:schemeClr val="lt1"/>
            </a:solidFill>
            <a:ln w="38100" cap="flat" cmpd="sng">
              <a:solidFill>
                <a:srgbClr val="43E1D3"/>
              </a:solidFill>
              <a:prstDash val="solid"/>
              <a:round/>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2400">
                  <a:solidFill>
                    <a:schemeClr val="dk1"/>
                  </a:solidFill>
                  <a:latin typeface="Franklin Gothic"/>
                  <a:ea typeface="Franklin Gothic"/>
                  <a:cs typeface="Franklin Gothic"/>
                  <a:sym typeface="Franklin Gothic"/>
                </a:rPr>
                <a:t>XX</a:t>
              </a:r>
              <a:r>
                <a:rPr lang="en-US" sz="1400">
                  <a:solidFill>
                    <a:schemeClr val="dk1"/>
                  </a:solidFill>
                  <a:latin typeface="Franklin Gothic"/>
                  <a:ea typeface="Franklin Gothic"/>
                  <a:cs typeface="Franklin Gothic"/>
                  <a:sym typeface="Franklin Gothic"/>
                </a:rPr>
                <a:t>%</a:t>
              </a:r>
              <a:endParaRPr sz="2400">
                <a:solidFill>
                  <a:schemeClr val="dk1"/>
                </a:solidFill>
                <a:latin typeface="Franklin Gothic"/>
                <a:ea typeface="Franklin Gothic"/>
                <a:cs typeface="Franklin Gothic"/>
                <a:sym typeface="Franklin Gothic"/>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33"/>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Frameworks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34"/>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Title&gt;</a:t>
            </a:r>
            <a:endParaRPr/>
          </a:p>
        </p:txBody>
      </p:sp>
      <p:grpSp>
        <p:nvGrpSpPr>
          <p:cNvPr id="1210" name="Google Shape;1210;p34"/>
          <p:cNvGrpSpPr/>
          <p:nvPr/>
        </p:nvGrpSpPr>
        <p:grpSpPr>
          <a:xfrm>
            <a:off x="2397761" y="1539359"/>
            <a:ext cx="9316720" cy="4769366"/>
            <a:chOff x="2702559" y="1539359"/>
            <a:chExt cx="9011921" cy="4769366"/>
          </a:xfrm>
        </p:grpSpPr>
        <p:sp>
          <p:nvSpPr>
            <p:cNvPr id="1211" name="Google Shape;1211;p34"/>
            <p:cNvSpPr/>
            <p:nvPr/>
          </p:nvSpPr>
          <p:spPr>
            <a:xfrm>
              <a:off x="3228531" y="2525354"/>
              <a:ext cx="1421582" cy="3482507"/>
            </a:xfrm>
            <a:prstGeom prst="rect">
              <a:avLst/>
            </a:prstGeom>
            <a:solidFill>
              <a:srgbClr val="F2F2F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2" name="Google Shape;1212;p34"/>
            <p:cNvSpPr/>
            <p:nvPr/>
          </p:nvSpPr>
          <p:spPr>
            <a:xfrm>
              <a:off x="4829523" y="2525354"/>
              <a:ext cx="1421582" cy="3482507"/>
            </a:xfrm>
            <a:prstGeom prst="rect">
              <a:avLst/>
            </a:prstGeom>
            <a:solidFill>
              <a:srgbClr val="F2F2F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3" name="Google Shape;1213;p34"/>
            <p:cNvSpPr/>
            <p:nvPr/>
          </p:nvSpPr>
          <p:spPr>
            <a:xfrm>
              <a:off x="6430515" y="2525354"/>
              <a:ext cx="1421582" cy="3482507"/>
            </a:xfrm>
            <a:prstGeom prst="rect">
              <a:avLst/>
            </a:prstGeom>
            <a:solidFill>
              <a:srgbClr val="F2F2F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4" name="Google Shape;1214;p34"/>
            <p:cNvSpPr/>
            <p:nvPr/>
          </p:nvSpPr>
          <p:spPr>
            <a:xfrm>
              <a:off x="8031507" y="2525354"/>
              <a:ext cx="1421582" cy="3482507"/>
            </a:xfrm>
            <a:prstGeom prst="rect">
              <a:avLst/>
            </a:prstGeom>
            <a:solidFill>
              <a:srgbClr val="F2F2F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5" name="Google Shape;1215;p34"/>
            <p:cNvSpPr/>
            <p:nvPr/>
          </p:nvSpPr>
          <p:spPr>
            <a:xfrm>
              <a:off x="9632498" y="2525354"/>
              <a:ext cx="1421582" cy="3482507"/>
            </a:xfrm>
            <a:prstGeom prst="rect">
              <a:avLst/>
            </a:prstGeom>
            <a:solidFill>
              <a:srgbClr val="F2F2F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6" name="Google Shape;1216;p34"/>
            <p:cNvSpPr/>
            <p:nvPr/>
          </p:nvSpPr>
          <p:spPr>
            <a:xfrm>
              <a:off x="2702559" y="1539359"/>
              <a:ext cx="9011921" cy="923374"/>
            </a:xfrm>
            <a:prstGeom prst="triangle">
              <a:avLst>
                <a:gd name="adj" fmla="val 50000"/>
              </a:avLst>
            </a:prstGeom>
            <a:solidFill>
              <a:srgbClr val="CDD9FC"/>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7" name="Google Shape;1217;p34"/>
            <p:cNvSpPr/>
            <p:nvPr/>
          </p:nvSpPr>
          <p:spPr>
            <a:xfrm>
              <a:off x="2753172" y="6075707"/>
              <a:ext cx="8837051" cy="233018"/>
            </a:xfrm>
            <a:prstGeom prst="rect">
              <a:avLst/>
            </a:prstGeom>
            <a:solidFill>
              <a:srgbClr val="CDD9FC"/>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8" name="Google Shape;1218;p34"/>
            <p:cNvSpPr/>
            <p:nvPr/>
          </p:nvSpPr>
          <p:spPr>
            <a:xfrm>
              <a:off x="3377766" y="3030268"/>
              <a:ext cx="1123113" cy="286283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sz="1400" b="0" i="0" u="none" strike="noStrike" cap="none">
                <a:solidFill>
                  <a:schemeClr val="dk1"/>
                </a:solidFill>
                <a:latin typeface="Calibri"/>
                <a:ea typeface="Calibri"/>
                <a:cs typeface="Calibri"/>
                <a:sym typeface="Calibri"/>
              </a:endParaRPr>
            </a:p>
          </p:txBody>
        </p:sp>
        <p:sp>
          <p:nvSpPr>
            <p:cNvPr id="1219" name="Google Shape;1219;p34"/>
            <p:cNvSpPr/>
            <p:nvPr/>
          </p:nvSpPr>
          <p:spPr>
            <a:xfrm>
              <a:off x="3011929" y="2462734"/>
              <a:ext cx="8319537" cy="94108"/>
            </a:xfrm>
            <a:prstGeom prst="rect">
              <a:avLst/>
            </a:prstGeom>
            <a:solidFill>
              <a:srgbClr val="9EB5FA"/>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20" name="Google Shape;1220;p34"/>
            <p:cNvSpPr/>
            <p:nvPr/>
          </p:nvSpPr>
          <p:spPr>
            <a:xfrm>
              <a:off x="3011929" y="5984239"/>
              <a:ext cx="8319537" cy="95953"/>
            </a:xfrm>
            <a:prstGeom prst="rect">
              <a:avLst/>
            </a:prstGeom>
            <a:solidFill>
              <a:srgbClr val="9EB5FA"/>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21" name="Google Shape;1221;p34"/>
            <p:cNvSpPr/>
            <p:nvPr/>
          </p:nvSpPr>
          <p:spPr>
            <a:xfrm>
              <a:off x="3377766" y="2702417"/>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22" name="Google Shape;1222;p34"/>
            <p:cNvSpPr/>
            <p:nvPr/>
          </p:nvSpPr>
          <p:spPr>
            <a:xfrm>
              <a:off x="4972887" y="3030268"/>
              <a:ext cx="1123113" cy="286283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sz="1400" b="0" i="0" u="none" strike="noStrike" cap="none">
                <a:solidFill>
                  <a:schemeClr val="dk1"/>
                </a:solidFill>
                <a:latin typeface="Calibri"/>
                <a:ea typeface="Calibri"/>
                <a:cs typeface="Calibri"/>
                <a:sym typeface="Calibri"/>
              </a:endParaRPr>
            </a:p>
          </p:txBody>
        </p:sp>
        <p:sp>
          <p:nvSpPr>
            <p:cNvPr id="1223" name="Google Shape;1223;p34"/>
            <p:cNvSpPr/>
            <p:nvPr/>
          </p:nvSpPr>
          <p:spPr>
            <a:xfrm>
              <a:off x="4972887" y="2702417"/>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24" name="Google Shape;1224;p34"/>
            <p:cNvSpPr/>
            <p:nvPr/>
          </p:nvSpPr>
          <p:spPr>
            <a:xfrm>
              <a:off x="6582685" y="3030268"/>
              <a:ext cx="1123113" cy="286283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sz="1400" b="0" i="0" u="none" strike="noStrike" cap="none">
                <a:solidFill>
                  <a:schemeClr val="dk1"/>
                </a:solidFill>
                <a:latin typeface="Calibri"/>
                <a:ea typeface="Calibri"/>
                <a:cs typeface="Calibri"/>
                <a:sym typeface="Calibri"/>
              </a:endParaRPr>
            </a:p>
          </p:txBody>
        </p:sp>
        <p:sp>
          <p:nvSpPr>
            <p:cNvPr id="1225" name="Google Shape;1225;p34"/>
            <p:cNvSpPr/>
            <p:nvPr/>
          </p:nvSpPr>
          <p:spPr>
            <a:xfrm>
              <a:off x="6582685" y="2702417"/>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26" name="Google Shape;1226;p34"/>
            <p:cNvSpPr/>
            <p:nvPr/>
          </p:nvSpPr>
          <p:spPr>
            <a:xfrm>
              <a:off x="8177806" y="3030268"/>
              <a:ext cx="1123113" cy="286283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sz="1400" b="0" i="0" u="none" strike="noStrike" cap="none">
                <a:solidFill>
                  <a:schemeClr val="dk1"/>
                </a:solidFill>
                <a:latin typeface="Calibri"/>
                <a:ea typeface="Calibri"/>
                <a:cs typeface="Calibri"/>
                <a:sym typeface="Calibri"/>
              </a:endParaRPr>
            </a:p>
          </p:txBody>
        </p:sp>
        <p:sp>
          <p:nvSpPr>
            <p:cNvPr id="1227" name="Google Shape;1227;p34"/>
            <p:cNvSpPr/>
            <p:nvPr/>
          </p:nvSpPr>
          <p:spPr>
            <a:xfrm>
              <a:off x="8177806" y="2702417"/>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28" name="Google Shape;1228;p34"/>
            <p:cNvSpPr/>
            <p:nvPr/>
          </p:nvSpPr>
          <p:spPr>
            <a:xfrm>
              <a:off x="9772926" y="3030268"/>
              <a:ext cx="1123113" cy="286283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sz="1400" b="0" i="0" u="none" strike="noStrike" cap="none">
                <a:solidFill>
                  <a:schemeClr val="dk1"/>
                </a:solidFill>
                <a:latin typeface="Calibri"/>
                <a:ea typeface="Calibri"/>
                <a:cs typeface="Calibri"/>
                <a:sym typeface="Calibri"/>
              </a:endParaRPr>
            </a:p>
          </p:txBody>
        </p:sp>
        <p:sp>
          <p:nvSpPr>
            <p:cNvPr id="1229" name="Google Shape;1229;p34"/>
            <p:cNvSpPr/>
            <p:nvPr/>
          </p:nvSpPr>
          <p:spPr>
            <a:xfrm>
              <a:off x="9772926" y="2702417"/>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30" name="Google Shape;1230;p34"/>
            <p:cNvSpPr/>
            <p:nvPr/>
          </p:nvSpPr>
          <p:spPr>
            <a:xfrm>
              <a:off x="5469603" y="1941049"/>
              <a:ext cx="3349278" cy="43088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p:txBody>
        </p:sp>
        <p:sp>
          <p:nvSpPr>
            <p:cNvPr id="1231" name="Google Shape;1231;p34"/>
            <p:cNvSpPr/>
            <p:nvPr/>
          </p:nvSpPr>
          <p:spPr>
            <a:xfrm>
              <a:off x="6582685" y="1663998"/>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grpSp>
      <p:sp>
        <p:nvSpPr>
          <p:cNvPr id="1232" name="Google Shape;1232;p34"/>
          <p:cNvSpPr/>
          <p:nvPr/>
        </p:nvSpPr>
        <p:spPr>
          <a:xfrm>
            <a:off x="577218" y="1857375"/>
            <a:ext cx="1123113"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33" name="Google Shape;1233;p34"/>
          <p:cNvSpPr/>
          <p:nvPr/>
        </p:nvSpPr>
        <p:spPr>
          <a:xfrm>
            <a:off x="577218" y="3808095"/>
            <a:ext cx="1123113"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5"/>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 placeholder&gt;</a:t>
            </a:r>
            <a:endParaRPr/>
          </a:p>
        </p:txBody>
      </p:sp>
      <p:sp>
        <p:nvSpPr>
          <p:cNvPr id="1239" name="Google Shape;1239;p35"/>
          <p:cNvSpPr txBox="1"/>
          <p:nvPr/>
        </p:nvSpPr>
        <p:spPr>
          <a:xfrm>
            <a:off x="553358" y="1857375"/>
            <a:ext cx="2691275"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a:solidFill>
                  <a:schemeClr val="accent1"/>
                </a:solidFill>
                <a:latin typeface="Calibri"/>
                <a:ea typeface="Calibri"/>
                <a:cs typeface="Calibri"/>
                <a:sym typeface="Calibri"/>
              </a:rPr>
              <a:t>Heading </a:t>
            </a:r>
            <a:endParaRPr/>
          </a:p>
        </p:txBody>
      </p:sp>
      <p:sp>
        <p:nvSpPr>
          <p:cNvPr id="1240" name="Google Shape;1240;p35"/>
          <p:cNvSpPr txBox="1"/>
          <p:nvPr/>
        </p:nvSpPr>
        <p:spPr>
          <a:xfrm>
            <a:off x="553358" y="2272556"/>
            <a:ext cx="3124561" cy="358559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Dummy Text… Although SARS-CoV-2 has a tropism for ACE2-expressing epithelial cells of the respiratory tract, patients with severe COVID‑19 have symptoms of systemic hyperinflammation.</a:t>
            </a:r>
            <a:endParaRPr/>
          </a:p>
          <a:p>
            <a:pPr marL="0" marR="0" lvl="0" indent="0" algn="l" rtl="0">
              <a:spcBef>
                <a:spcPts val="1500"/>
              </a:spcBef>
              <a:spcAft>
                <a:spcPts val="0"/>
              </a:spcAft>
              <a:buNone/>
            </a:pPr>
            <a:r>
              <a:rPr lang="en-US" sz="160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1500"/>
              </a:spcBef>
              <a:spcAft>
                <a:spcPts val="0"/>
              </a:spcAft>
              <a:buNone/>
            </a:pPr>
            <a:r>
              <a:rPr lang="en-US" sz="16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41" name="Google Shape;1241;p35"/>
          <p:cNvSpPr txBox="1"/>
          <p:nvPr/>
        </p:nvSpPr>
        <p:spPr>
          <a:xfrm>
            <a:off x="8512090" y="1857375"/>
            <a:ext cx="2691275"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a:solidFill>
                  <a:schemeClr val="accent1"/>
                </a:solidFill>
                <a:latin typeface="Calibri"/>
                <a:ea typeface="Calibri"/>
                <a:cs typeface="Calibri"/>
                <a:sym typeface="Calibri"/>
              </a:rPr>
              <a:t>Heading </a:t>
            </a:r>
            <a:endParaRPr/>
          </a:p>
        </p:txBody>
      </p:sp>
      <p:sp>
        <p:nvSpPr>
          <p:cNvPr id="1242" name="Google Shape;1242;p35"/>
          <p:cNvSpPr txBox="1"/>
          <p:nvPr/>
        </p:nvSpPr>
        <p:spPr>
          <a:xfrm>
            <a:off x="8512090" y="2272556"/>
            <a:ext cx="3124561" cy="358559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Dummy Text… Although SARS-CoV-2 has a tropism for ACE2-expressing epithelial cells of the respiratory tract, patients with severe COVID‑19 have symptoms of systemic hyperinflammation.</a:t>
            </a:r>
            <a:endParaRPr/>
          </a:p>
          <a:p>
            <a:pPr marL="0" marR="0" lvl="0" indent="0" algn="l" rtl="0">
              <a:spcBef>
                <a:spcPts val="1500"/>
              </a:spcBef>
              <a:spcAft>
                <a:spcPts val="0"/>
              </a:spcAft>
              <a:buNone/>
            </a:pPr>
            <a:r>
              <a:rPr lang="en-US" sz="160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1500"/>
              </a:spcBef>
              <a:spcAft>
                <a:spcPts val="0"/>
              </a:spcAft>
              <a:buNone/>
            </a:pPr>
            <a:r>
              <a:rPr lang="en-US" sz="16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grpSp>
        <p:nvGrpSpPr>
          <p:cNvPr id="1243" name="Google Shape;1243;p35"/>
          <p:cNvGrpSpPr/>
          <p:nvPr/>
        </p:nvGrpSpPr>
        <p:grpSpPr>
          <a:xfrm>
            <a:off x="4093059" y="1798551"/>
            <a:ext cx="4004638" cy="4498862"/>
            <a:chOff x="3901698" y="1583574"/>
            <a:chExt cx="4387359" cy="4928815"/>
          </a:xfrm>
        </p:grpSpPr>
        <p:sp>
          <p:nvSpPr>
            <p:cNvPr id="1244" name="Google Shape;1244;p35"/>
            <p:cNvSpPr/>
            <p:nvPr/>
          </p:nvSpPr>
          <p:spPr>
            <a:xfrm>
              <a:off x="5755384" y="1886239"/>
              <a:ext cx="2533673" cy="4626150"/>
            </a:xfrm>
            <a:custGeom>
              <a:avLst/>
              <a:gdLst/>
              <a:ahLst/>
              <a:cxnLst/>
              <a:rect l="l" t="t" r="r" b="b"/>
              <a:pathLst>
                <a:path w="2533673" h="4626150" extrusionOk="0">
                  <a:moveTo>
                    <a:pt x="679054" y="0"/>
                  </a:moveTo>
                  <a:cubicBezTo>
                    <a:pt x="1480978" y="125359"/>
                    <a:pt x="2167498" y="690252"/>
                    <a:pt x="2427237" y="1493110"/>
                  </a:cubicBezTo>
                  <a:cubicBezTo>
                    <a:pt x="2599566" y="2025652"/>
                    <a:pt x="2568149" y="2625073"/>
                    <a:pt x="2292545" y="3164770"/>
                  </a:cubicBezTo>
                  <a:cubicBezTo>
                    <a:pt x="1954107" y="3827337"/>
                    <a:pt x="1305227" y="4270604"/>
                    <a:pt x="568315" y="4348059"/>
                  </a:cubicBezTo>
                  <a:lnTo>
                    <a:pt x="450110" y="4626151"/>
                  </a:lnTo>
                  <a:lnTo>
                    <a:pt x="0" y="3707577"/>
                  </a:lnTo>
                  <a:lnTo>
                    <a:pt x="450110" y="2787449"/>
                  </a:lnTo>
                  <a:lnTo>
                    <a:pt x="562094" y="3050298"/>
                  </a:lnTo>
                  <a:cubicBezTo>
                    <a:pt x="817166" y="2986219"/>
                    <a:pt x="1030868" y="2816378"/>
                    <a:pt x="1150939" y="2581524"/>
                  </a:cubicBezTo>
                  <a:cubicBezTo>
                    <a:pt x="1265099" y="2358180"/>
                    <a:pt x="1277542" y="2108706"/>
                    <a:pt x="1205375" y="1885673"/>
                  </a:cubicBezTo>
                  <a:cubicBezTo>
                    <a:pt x="1116099" y="1609448"/>
                    <a:pt x="903020" y="1401345"/>
                    <a:pt x="642348" y="1309581"/>
                  </a:cubicBezTo>
                  <a:lnTo>
                    <a:pt x="981409" y="618085"/>
                  </a:lnTo>
                  <a:lnTo>
                    <a:pt x="679054" y="0"/>
                  </a:lnTo>
                  <a:lnTo>
                    <a:pt x="67905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5" name="Google Shape;1245;p35"/>
            <p:cNvSpPr/>
            <p:nvPr/>
          </p:nvSpPr>
          <p:spPr>
            <a:xfrm>
              <a:off x="3901698" y="1583574"/>
              <a:ext cx="2756706" cy="4662234"/>
            </a:xfrm>
            <a:custGeom>
              <a:avLst/>
              <a:gdLst/>
              <a:ahLst/>
              <a:cxnLst/>
              <a:rect l="l" t="t" r="r" b="b"/>
              <a:pathLst>
                <a:path w="2756706" h="4662234" extrusionOk="0">
                  <a:moveTo>
                    <a:pt x="2095383" y="4662235"/>
                  </a:moveTo>
                  <a:cubicBezTo>
                    <a:pt x="1204184" y="4620552"/>
                    <a:pt x="393860" y="4032329"/>
                    <a:pt x="106437" y="3143618"/>
                  </a:cubicBezTo>
                  <a:cubicBezTo>
                    <a:pt x="-65893" y="2611075"/>
                    <a:pt x="-34475" y="2011654"/>
                    <a:pt x="241128" y="1471957"/>
                  </a:cubicBezTo>
                  <a:cubicBezTo>
                    <a:pt x="615961" y="738156"/>
                    <a:pt x="1364693" y="278403"/>
                    <a:pt x="2188703" y="276847"/>
                  </a:cubicBezTo>
                  <a:lnTo>
                    <a:pt x="2306596" y="0"/>
                  </a:lnTo>
                  <a:lnTo>
                    <a:pt x="2756706" y="920129"/>
                  </a:lnTo>
                  <a:lnTo>
                    <a:pt x="2306596" y="1838702"/>
                  </a:lnTo>
                  <a:lnTo>
                    <a:pt x="2188392" y="1559366"/>
                  </a:lnTo>
                  <a:cubicBezTo>
                    <a:pt x="1850576" y="1561855"/>
                    <a:pt x="1536400" y="1754404"/>
                    <a:pt x="1382735" y="2055514"/>
                  </a:cubicBezTo>
                  <a:cubicBezTo>
                    <a:pt x="1268574" y="2278858"/>
                    <a:pt x="1256131" y="2528332"/>
                    <a:pt x="1328298" y="2751365"/>
                  </a:cubicBezTo>
                  <a:cubicBezTo>
                    <a:pt x="1442148" y="3102557"/>
                    <a:pt x="1745125" y="3333678"/>
                    <a:pt x="2087607" y="3372561"/>
                  </a:cubicBezTo>
                  <a:lnTo>
                    <a:pt x="1775609" y="4010243"/>
                  </a:lnTo>
                  <a:lnTo>
                    <a:pt x="2095383" y="4662235"/>
                  </a:lnTo>
                  <a:lnTo>
                    <a:pt x="2095383" y="466223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6" name="Google Shape;1246;p35"/>
            <p:cNvSpPr txBox="1"/>
            <p:nvPr/>
          </p:nvSpPr>
          <p:spPr>
            <a:xfrm>
              <a:off x="7267346" y="3891537"/>
              <a:ext cx="544765"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ICON</a:t>
              </a:r>
              <a:endParaRPr/>
            </a:p>
          </p:txBody>
        </p:sp>
        <p:sp>
          <p:nvSpPr>
            <p:cNvPr id="1247" name="Google Shape;1247;p35"/>
            <p:cNvSpPr txBox="1"/>
            <p:nvPr/>
          </p:nvSpPr>
          <p:spPr>
            <a:xfrm>
              <a:off x="4286861" y="3891537"/>
              <a:ext cx="544765"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ICON</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455E078-22E2-DF05-7FDA-0BCC0A9C05CC}"/>
              </a:ext>
            </a:extLst>
          </p:cNvPr>
          <p:cNvGraphicFramePr>
            <a:graphicFrameLocks noChangeAspect="1"/>
          </p:cNvGraphicFramePr>
          <p:nvPr>
            <p:custDataLst>
              <p:tags r:id="rId1"/>
            </p:custDataLst>
            <p:extLst>
              <p:ext uri="{D42A27DB-BD31-4B8C-83A1-F6EECF244321}">
                <p14:modId xmlns:p14="http://schemas.microsoft.com/office/powerpoint/2010/main" val="370733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3455E078-22E2-DF05-7FDA-0BCC0A9C05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37" name="Google Shape;737;p20"/>
          <p:cNvSpPr txBox="1">
            <a:spLocks noGrp="1"/>
          </p:cNvSpPr>
          <p:nvPr>
            <p:ph type="title"/>
          </p:nvPr>
        </p:nvSpPr>
        <p:spPr>
          <a:xfrm>
            <a:off x="551014" y="590634"/>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a:t>On boarding &amp; Training</a:t>
            </a:r>
            <a:endParaRPr dirty="0"/>
          </a:p>
        </p:txBody>
      </p:sp>
      <p:sp>
        <p:nvSpPr>
          <p:cNvPr id="5" name="Google Shape;737;p20">
            <a:extLst>
              <a:ext uri="{FF2B5EF4-FFF2-40B4-BE49-F238E27FC236}">
                <a16:creationId xmlns:a16="http://schemas.microsoft.com/office/drawing/2014/main" id="{E155E845-2831-FF35-9655-5BB4F00C86FF}"/>
              </a:ext>
            </a:extLst>
          </p:cNvPr>
          <p:cNvSpPr txBox="1">
            <a:spLocks/>
          </p:cNvSpPr>
          <p:nvPr/>
        </p:nvSpPr>
        <p:spPr>
          <a:xfrm>
            <a:off x="801257" y="1093992"/>
            <a:ext cx="11089972"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solidFill>
                  <a:schemeClr val="accent1"/>
                </a:solidFill>
              </a:rPr>
              <a:t>Common to Business Research</a:t>
            </a:r>
          </a:p>
        </p:txBody>
      </p:sp>
      <p:sp>
        <p:nvSpPr>
          <p:cNvPr id="6" name="TextBox 5">
            <a:extLst>
              <a:ext uri="{FF2B5EF4-FFF2-40B4-BE49-F238E27FC236}">
                <a16:creationId xmlns:a16="http://schemas.microsoft.com/office/drawing/2014/main" id="{00EB861F-F76E-9A10-E880-78F31D2BFD8B}"/>
              </a:ext>
            </a:extLst>
          </p:cNvPr>
          <p:cNvSpPr txBox="1"/>
          <p:nvPr/>
        </p:nvSpPr>
        <p:spPr>
          <a:xfrm>
            <a:off x="7145848" y="2139737"/>
            <a:ext cx="4495138" cy="2954655"/>
          </a:xfrm>
          <a:prstGeom prst="rect">
            <a:avLst/>
          </a:prstGeom>
          <a:noFill/>
          <a:ln>
            <a:solidFill>
              <a:schemeClr val="accent1"/>
            </a:solidFill>
          </a:ln>
        </p:spPr>
        <p:txBody>
          <a:bodyPr wrap="square">
            <a:spAutoFit/>
          </a:bodyPr>
          <a:lstStyle/>
          <a:p>
            <a:r>
              <a:rPr lang="en-US" sz="1800" b="1" u="sng" dirty="0">
                <a:solidFill>
                  <a:schemeClr val="accent1"/>
                </a:solidFill>
                <a:latin typeface="Calibri" panose="020F0502020204030204" pitchFamily="34" charset="0"/>
                <a:ea typeface="Calibri" panose="020F0502020204030204" pitchFamily="34" charset="0"/>
                <a:cs typeface="Calibri" panose="020F0502020204030204" pitchFamily="34" charset="0"/>
              </a:rPr>
              <a:t>Self Learning topics </a:t>
            </a:r>
            <a:r>
              <a:rPr lang="en-US" sz="180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	</a:t>
            </a:r>
          </a:p>
          <a:p>
            <a:r>
              <a:rPr lang="en-US" dirty="0">
                <a:latin typeface="Calibri" panose="020F0502020204030204" pitchFamily="34" charset="0"/>
                <a:ea typeface="Calibri" panose="020F0502020204030204" pitchFamily="34" charset="0"/>
                <a:cs typeface="Calibri" panose="020F0502020204030204" pitchFamily="34" charset="0"/>
              </a:rPr>
              <a:t>What is </a:t>
            </a:r>
            <a:r>
              <a:rPr lang="en-US" dirty="0" err="1">
                <a:latin typeface="Calibri" panose="020F0502020204030204" pitchFamily="34" charset="0"/>
                <a:ea typeface="Calibri" panose="020F0502020204030204" pitchFamily="34" charset="0"/>
                <a:cs typeface="Calibri" panose="020F0502020204030204" pitchFamily="34" charset="0"/>
              </a:rPr>
              <a:t>brainshoring</a:t>
            </a:r>
            <a:r>
              <a:rPr lang="en-US" dirty="0">
                <a:latin typeface="Calibri" panose="020F0502020204030204" pitchFamily="34" charset="0"/>
                <a:ea typeface="Calibri" panose="020F0502020204030204" pitchFamily="34" charset="0"/>
                <a:cs typeface="Calibri" panose="020F0502020204030204" pitchFamily="34" charset="0"/>
              </a:rPr>
              <a:t> ?		</a:t>
            </a:r>
          </a:p>
          <a:p>
            <a:r>
              <a:rPr lang="en-US" dirty="0">
                <a:latin typeface="Calibri" panose="020F0502020204030204" pitchFamily="34" charset="0"/>
                <a:ea typeface="Calibri" panose="020F0502020204030204" pitchFamily="34" charset="0"/>
                <a:cs typeface="Calibri" panose="020F0502020204030204" pitchFamily="34" charset="0"/>
              </a:rPr>
              <a:t>Rock Your </a:t>
            </a:r>
            <a:r>
              <a:rPr lang="en-US" dirty="0" err="1">
                <a:latin typeface="Calibri" panose="020F0502020204030204" pitchFamily="34" charset="0"/>
                <a:ea typeface="Calibri" panose="020F0502020204030204" pitchFamily="34" charset="0"/>
                <a:cs typeface="Calibri" panose="020F0502020204030204" pitchFamily="34" charset="0"/>
              </a:rPr>
              <a:t>Linkedin</a:t>
            </a:r>
            <a:r>
              <a:rPr lang="en-US" dirty="0">
                <a:latin typeface="Calibri" panose="020F0502020204030204" pitchFamily="34" charset="0"/>
                <a:ea typeface="Calibri" panose="020F0502020204030204" pitchFamily="34" charset="0"/>
                <a:cs typeface="Calibri" panose="020F0502020204030204" pitchFamily="34" charset="0"/>
              </a:rPr>
              <a:t>		</a:t>
            </a:r>
          </a:p>
          <a:p>
            <a:r>
              <a:rPr lang="en-US" dirty="0">
                <a:latin typeface="Calibri" panose="020F0502020204030204" pitchFamily="34" charset="0"/>
                <a:ea typeface="Calibri" panose="020F0502020204030204" pitchFamily="34" charset="0"/>
                <a:cs typeface="Calibri" panose="020F0502020204030204" pitchFamily="34" charset="0"/>
              </a:rPr>
              <a:t>The Buddy Program		</a:t>
            </a:r>
          </a:p>
          <a:p>
            <a:r>
              <a:rPr lang="en-US" dirty="0">
                <a:latin typeface="Calibri" panose="020F0502020204030204" pitchFamily="34" charset="0"/>
                <a:ea typeface="Calibri" panose="020F0502020204030204" pitchFamily="34" charset="0"/>
                <a:cs typeface="Calibri" panose="020F0502020204030204" pitchFamily="34" charset="0"/>
              </a:rPr>
              <a:t>Understanding the consultant world		</a:t>
            </a:r>
          </a:p>
          <a:p>
            <a:r>
              <a:rPr lang="en-US" dirty="0">
                <a:latin typeface="Calibri" panose="020F0502020204030204" pitchFamily="34" charset="0"/>
                <a:ea typeface="Calibri" panose="020F0502020204030204" pitchFamily="34" charset="0"/>
                <a:cs typeface="Calibri" panose="020F0502020204030204" pitchFamily="34" charset="0"/>
              </a:rPr>
              <a:t>Understanding Retainer Client Process</a:t>
            </a:r>
          </a:p>
          <a:p>
            <a:r>
              <a:rPr lang="en-US" dirty="0">
                <a:latin typeface="Calibri" panose="020F0502020204030204" pitchFamily="34" charset="0"/>
                <a:ea typeface="Calibri" panose="020F0502020204030204" pitchFamily="34" charset="0"/>
                <a:cs typeface="Calibri" panose="020F0502020204030204" pitchFamily="34" charset="0"/>
              </a:rPr>
              <a:t>Professional Development Coach-Your role as mentee</a:t>
            </a:r>
          </a:p>
          <a:p>
            <a:r>
              <a:rPr lang="en-US" dirty="0">
                <a:latin typeface="Calibri" panose="020F0502020204030204" pitchFamily="34" charset="0"/>
                <a:ea typeface="Calibri" panose="020F0502020204030204" pitchFamily="34" charset="0"/>
                <a:cs typeface="Calibri" panose="020F0502020204030204" pitchFamily="34" charset="0"/>
              </a:rPr>
              <a:t>Understanding Project Process		</a:t>
            </a:r>
          </a:p>
          <a:p>
            <a:r>
              <a:rPr lang="en-US" dirty="0">
                <a:latin typeface="Calibri" panose="020F0502020204030204" pitchFamily="34" charset="0"/>
                <a:ea typeface="Calibri" panose="020F0502020204030204" pitchFamily="34" charset="0"/>
                <a:cs typeface="Calibri" panose="020F0502020204030204" pitchFamily="34" charset="0"/>
              </a:rPr>
              <a:t>Effectiveness at work		</a:t>
            </a:r>
          </a:p>
          <a:p>
            <a:r>
              <a:rPr lang="en-US" dirty="0">
                <a:latin typeface="Calibri" panose="020F0502020204030204" pitchFamily="34" charset="0"/>
                <a:ea typeface="Calibri" panose="020F0502020204030204" pitchFamily="34" charset="0"/>
                <a:cs typeface="Calibri" panose="020F0502020204030204" pitchFamily="34" charset="0"/>
              </a:rPr>
              <a:t>Evaluation Process and Competencies		</a:t>
            </a:r>
          </a:p>
          <a:p>
            <a:r>
              <a:rPr lang="en-US" dirty="0">
                <a:latin typeface="Calibri" panose="020F0502020204030204" pitchFamily="34" charset="0"/>
                <a:ea typeface="Calibri" panose="020F0502020204030204" pitchFamily="34" charset="0"/>
                <a:cs typeface="Calibri" panose="020F0502020204030204" pitchFamily="34" charset="0"/>
              </a:rPr>
              <a:t>KPIs and bonus scheme		</a:t>
            </a:r>
          </a:p>
          <a:p>
            <a:r>
              <a:rPr lang="en-US" dirty="0">
                <a:latin typeface="Calibri" panose="020F0502020204030204" pitchFamily="34" charset="0"/>
                <a:ea typeface="Calibri" panose="020F0502020204030204" pitchFamily="34" charset="0"/>
                <a:cs typeface="Calibri" panose="020F0502020204030204" pitchFamily="34" charset="0"/>
              </a:rPr>
              <a:t>Structured Communication 		</a:t>
            </a:r>
          </a:p>
          <a:p>
            <a:r>
              <a:rPr lang="en-US" dirty="0">
                <a:latin typeface="Calibri" panose="020F0502020204030204" pitchFamily="34" charset="0"/>
                <a:ea typeface="Calibri" panose="020F0502020204030204" pitchFamily="34" charset="0"/>
                <a:cs typeface="Calibri" panose="020F0502020204030204" pitchFamily="34" charset="0"/>
              </a:rPr>
              <a:t>Accepting and understanding reactions to feedback</a:t>
            </a:r>
          </a:p>
        </p:txBody>
      </p:sp>
      <p:sp>
        <p:nvSpPr>
          <p:cNvPr id="8" name="TextBox 7">
            <a:extLst>
              <a:ext uri="{FF2B5EF4-FFF2-40B4-BE49-F238E27FC236}">
                <a16:creationId xmlns:a16="http://schemas.microsoft.com/office/drawing/2014/main" id="{98FDBA50-A29C-3F42-E794-E382D90F33C8}"/>
              </a:ext>
            </a:extLst>
          </p:cNvPr>
          <p:cNvSpPr txBox="1"/>
          <p:nvPr/>
        </p:nvSpPr>
        <p:spPr>
          <a:xfrm>
            <a:off x="447304" y="2139798"/>
            <a:ext cx="6097978" cy="3385542"/>
          </a:xfrm>
          <a:prstGeom prst="rect">
            <a:avLst/>
          </a:prstGeom>
          <a:noFill/>
          <a:ln>
            <a:solidFill>
              <a:schemeClr val="accent1"/>
            </a:solidFill>
          </a:ln>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r>
              <a:rPr lang="en-US" sz="1800" b="1" u="sng" dirty="0">
                <a:solidFill>
                  <a:schemeClr val="accent1"/>
                </a:solidFill>
                <a:latin typeface="Calibri" panose="020F0502020204030204" pitchFamily="34" charset="0"/>
                <a:ea typeface="Calibri" panose="020F0502020204030204" pitchFamily="34" charset="0"/>
                <a:cs typeface="Calibri" panose="020F0502020204030204" pitchFamily="34" charset="0"/>
              </a:rPr>
              <a:t>Topic</a:t>
            </a:r>
          </a:p>
          <a:p>
            <a:r>
              <a:rPr lang="en-US" dirty="0">
                <a:latin typeface="Calibri" panose="020F0502020204030204" pitchFamily="34" charset="0"/>
                <a:ea typeface="Calibri" panose="020F0502020204030204" pitchFamily="34" charset="0"/>
                <a:cs typeface="Calibri" panose="020F0502020204030204" pitchFamily="34" charset="0"/>
              </a:rPr>
              <a:t>Global 	HR Onboarding  (Values, , Health insurance, Who's Who)	</a:t>
            </a:r>
          </a:p>
          <a:p>
            <a:r>
              <a:rPr lang="en-US" dirty="0">
                <a:latin typeface="Calibri" panose="020F0502020204030204" pitchFamily="34" charset="0"/>
                <a:ea typeface="Calibri" panose="020F0502020204030204" pitchFamily="34" charset="0"/>
                <a:cs typeface="Calibri" panose="020F0502020204030204" pitchFamily="34" charset="0"/>
              </a:rPr>
              <a:t>Global 	IT Onboarding	</a:t>
            </a:r>
          </a:p>
          <a:p>
            <a:r>
              <a:rPr lang="en-US" dirty="0">
                <a:latin typeface="Calibri" panose="020F0502020204030204" pitchFamily="34" charset="0"/>
                <a:ea typeface="Calibri" panose="020F0502020204030204" pitchFamily="34" charset="0"/>
                <a:cs typeface="Calibri" panose="020F0502020204030204" pitchFamily="34" charset="0"/>
              </a:rPr>
              <a:t>Global 	</a:t>
            </a:r>
            <a:r>
              <a:rPr lang="en-US" dirty="0" err="1">
                <a:latin typeface="Calibri" panose="020F0502020204030204" pitchFamily="34" charset="0"/>
                <a:ea typeface="Calibri" panose="020F0502020204030204" pitchFamily="34" charset="0"/>
                <a:cs typeface="Calibri" panose="020F0502020204030204" pitchFamily="34" charset="0"/>
              </a:rPr>
              <a:t>Infomineo</a:t>
            </a:r>
            <a:r>
              <a:rPr lang="en-US" dirty="0">
                <a:latin typeface="Calibri" panose="020F0502020204030204" pitchFamily="34" charset="0"/>
                <a:ea typeface="Calibri" panose="020F0502020204030204" pitchFamily="34" charset="0"/>
                <a:cs typeface="Calibri" panose="020F0502020204030204" pitchFamily="34" charset="0"/>
              </a:rPr>
              <a:t> Overview 	</a:t>
            </a:r>
          </a:p>
          <a:p>
            <a:r>
              <a:rPr lang="en-US" dirty="0">
                <a:latin typeface="Calibri" panose="020F0502020204030204" pitchFamily="34" charset="0"/>
                <a:ea typeface="Calibri" panose="020F0502020204030204" pitchFamily="34" charset="0"/>
                <a:cs typeface="Calibri" panose="020F0502020204030204" pitchFamily="34" charset="0"/>
              </a:rPr>
              <a:t>Global 	Introduction to the Training agenda and LinkedIn learning 	</a:t>
            </a:r>
          </a:p>
          <a:p>
            <a:r>
              <a:rPr lang="en-US" dirty="0">
                <a:latin typeface="Calibri" panose="020F0502020204030204" pitchFamily="34" charset="0"/>
                <a:ea typeface="Calibri" panose="020F0502020204030204" pitchFamily="34" charset="0"/>
                <a:cs typeface="Calibri" panose="020F0502020204030204" pitchFamily="34" charset="0"/>
              </a:rPr>
              <a:t>Global 	Research Value Chain 	</a:t>
            </a:r>
          </a:p>
          <a:p>
            <a:r>
              <a:rPr lang="en-US" dirty="0">
                <a:latin typeface="Calibri" panose="020F0502020204030204" pitchFamily="34" charset="0"/>
                <a:ea typeface="Calibri" panose="020F0502020204030204" pitchFamily="34" charset="0"/>
                <a:cs typeface="Calibri" panose="020F0502020204030204" pitchFamily="34" charset="0"/>
              </a:rPr>
              <a:t>Global 	Excel Basic 	</a:t>
            </a:r>
          </a:p>
          <a:p>
            <a:r>
              <a:rPr lang="en-US" dirty="0">
                <a:latin typeface="Calibri" panose="020F0502020204030204" pitchFamily="34" charset="0"/>
                <a:ea typeface="Calibri" panose="020F0502020204030204" pitchFamily="34" charset="0"/>
                <a:cs typeface="Calibri" panose="020F0502020204030204" pitchFamily="34" charset="0"/>
              </a:rPr>
              <a:t>Global 	Odoo introduction and timesheet	</a:t>
            </a:r>
          </a:p>
          <a:p>
            <a:r>
              <a:rPr lang="en-US" dirty="0">
                <a:latin typeface="Calibri" panose="020F0502020204030204" pitchFamily="34" charset="0"/>
                <a:ea typeface="Calibri" panose="020F0502020204030204" pitchFamily="34" charset="0"/>
                <a:cs typeface="Calibri" panose="020F0502020204030204" pitchFamily="34" charset="0"/>
              </a:rPr>
              <a:t>Global 	HR Compliance (Handbook + Odoo Leave module) 	</a:t>
            </a:r>
          </a:p>
          <a:p>
            <a:r>
              <a:rPr lang="en-US" dirty="0">
                <a:latin typeface="Calibri" panose="020F0502020204030204" pitchFamily="34" charset="0"/>
                <a:ea typeface="Calibri" panose="020F0502020204030204" pitchFamily="34" charset="0"/>
                <a:cs typeface="Calibri" panose="020F0502020204030204" pitchFamily="34" charset="0"/>
              </a:rPr>
              <a:t>Global 	PPT Basic Tool	</a:t>
            </a:r>
          </a:p>
          <a:p>
            <a:r>
              <a:rPr lang="en-US" dirty="0">
                <a:latin typeface="Calibri" panose="020F0502020204030204" pitchFamily="34" charset="0"/>
                <a:ea typeface="Calibri" panose="020F0502020204030204" pitchFamily="34" charset="0"/>
                <a:cs typeface="Calibri" panose="020F0502020204030204" pitchFamily="34" charset="0"/>
              </a:rPr>
              <a:t>Global 	Excel advanced 	</a:t>
            </a:r>
          </a:p>
          <a:p>
            <a:r>
              <a:rPr lang="en-US" dirty="0">
                <a:latin typeface="Calibri" panose="020F0502020204030204" pitchFamily="34" charset="0"/>
                <a:ea typeface="Calibri" panose="020F0502020204030204" pitchFamily="34" charset="0"/>
                <a:cs typeface="Calibri" panose="020F0502020204030204" pitchFamily="34" charset="0"/>
              </a:rPr>
              <a:t>Global 	Say it with Charts	</a:t>
            </a:r>
          </a:p>
          <a:p>
            <a:r>
              <a:rPr lang="en-US" dirty="0">
                <a:latin typeface="Calibri" panose="020F0502020204030204" pitchFamily="34" charset="0"/>
                <a:ea typeface="Calibri" panose="020F0502020204030204" pitchFamily="34" charset="0"/>
                <a:cs typeface="Calibri" panose="020F0502020204030204" pitchFamily="34" charset="0"/>
              </a:rPr>
              <a:t>DA	SQL Databases	</a:t>
            </a:r>
          </a:p>
          <a:p>
            <a:r>
              <a:rPr lang="en-US" dirty="0">
                <a:latin typeface="Calibri" panose="020F0502020204030204" pitchFamily="34" charset="0"/>
                <a:ea typeface="Calibri" panose="020F0502020204030204" pitchFamily="34" charset="0"/>
                <a:cs typeface="Calibri" panose="020F0502020204030204" pitchFamily="34" charset="0"/>
              </a:rPr>
              <a:t>DA	Power BI	</a:t>
            </a:r>
          </a:p>
          <a:p>
            <a:r>
              <a:rPr lang="en-US" dirty="0">
                <a:latin typeface="Calibri" panose="020F0502020204030204" pitchFamily="34" charset="0"/>
                <a:ea typeface="Calibri" panose="020F0502020204030204" pitchFamily="34" charset="0"/>
                <a:cs typeface="Calibri" panose="020F0502020204030204" pitchFamily="34" charset="0"/>
              </a:rPr>
              <a:t>DA	Data Analytics</a:t>
            </a:r>
            <a:endParaRPr lang="en-US" dirty="0"/>
          </a:p>
        </p:txBody>
      </p:sp>
    </p:spTree>
    <p:extLst>
      <p:ext uri="{BB962C8B-B14F-4D97-AF65-F5344CB8AC3E}">
        <p14:creationId xmlns:p14="http://schemas.microsoft.com/office/powerpoint/2010/main" val="145228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36"/>
          <p:cNvSpPr txBox="1">
            <a:spLocks noGrp="1"/>
          </p:cNvSpPr>
          <p:nvPr>
            <p:ph type="title"/>
          </p:nvPr>
        </p:nvSpPr>
        <p:spPr>
          <a:xfrm>
            <a:off x="566141" y="3010422"/>
            <a:ext cx="3032465"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3200"/>
              <a:buFont typeface="Franklin Gothic"/>
              <a:buNone/>
            </a:pPr>
            <a:r>
              <a:rPr lang="en-US"/>
              <a:t>&lt;Slide title placeholder&gt;</a:t>
            </a:r>
            <a:endParaRPr/>
          </a:p>
        </p:txBody>
      </p:sp>
      <p:grpSp>
        <p:nvGrpSpPr>
          <p:cNvPr id="1253" name="Google Shape;1253;p36"/>
          <p:cNvGrpSpPr/>
          <p:nvPr/>
        </p:nvGrpSpPr>
        <p:grpSpPr>
          <a:xfrm>
            <a:off x="6705297" y="2793936"/>
            <a:ext cx="2235502" cy="2628276"/>
            <a:chOff x="3182532" y="0"/>
            <a:chExt cx="5830718" cy="6855162"/>
          </a:xfrm>
        </p:grpSpPr>
        <p:sp>
          <p:nvSpPr>
            <p:cNvPr id="1254" name="Google Shape;1254;p36"/>
            <p:cNvSpPr/>
            <p:nvPr/>
          </p:nvSpPr>
          <p:spPr>
            <a:xfrm>
              <a:off x="6196268" y="1943888"/>
              <a:ext cx="2816982" cy="4911274"/>
            </a:xfrm>
            <a:custGeom>
              <a:avLst/>
              <a:gdLst/>
              <a:ahLst/>
              <a:cxnLst/>
              <a:rect l="l" t="t" r="r" b="b"/>
              <a:pathLst>
                <a:path w="2816982" h="4911274" extrusionOk="0">
                  <a:moveTo>
                    <a:pt x="0" y="4911274"/>
                  </a:moveTo>
                  <a:lnTo>
                    <a:pt x="2816983" y="3154680"/>
                  </a:lnTo>
                  <a:lnTo>
                    <a:pt x="2816983" y="0"/>
                  </a:lnTo>
                  <a:lnTo>
                    <a:pt x="0" y="1756594"/>
                  </a:lnTo>
                  <a:lnTo>
                    <a:pt x="0" y="4911274"/>
                  </a:lnTo>
                  <a:lnTo>
                    <a:pt x="0" y="4911274"/>
                  </a:lnTo>
                  <a:close/>
                  <a:moveTo>
                    <a:pt x="577018" y="3904803"/>
                  </a:moveTo>
                  <a:lnTo>
                    <a:pt x="2239019" y="2868063"/>
                  </a:lnTo>
                  <a:lnTo>
                    <a:pt x="2239019" y="1006471"/>
                  </a:lnTo>
                  <a:lnTo>
                    <a:pt x="577018" y="2043211"/>
                  </a:lnTo>
                  <a:lnTo>
                    <a:pt x="577018" y="3904803"/>
                  </a:lnTo>
                  <a:lnTo>
                    <a:pt x="577018" y="390480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5" name="Google Shape;1255;p36"/>
            <p:cNvSpPr/>
            <p:nvPr/>
          </p:nvSpPr>
          <p:spPr>
            <a:xfrm>
              <a:off x="3286584" y="0"/>
              <a:ext cx="5633019" cy="3513187"/>
            </a:xfrm>
            <a:custGeom>
              <a:avLst/>
              <a:gdLst/>
              <a:ahLst/>
              <a:cxnLst/>
              <a:rect l="l" t="t" r="r" b="b"/>
              <a:pathLst>
                <a:path w="5633019" h="3513187" extrusionOk="0">
                  <a:moveTo>
                    <a:pt x="0" y="1756594"/>
                  </a:moveTo>
                  <a:lnTo>
                    <a:pt x="2816037" y="0"/>
                  </a:lnTo>
                  <a:lnTo>
                    <a:pt x="5633019" y="1756594"/>
                  </a:lnTo>
                  <a:lnTo>
                    <a:pt x="2816037" y="3513188"/>
                  </a:lnTo>
                  <a:lnTo>
                    <a:pt x="0" y="1756594"/>
                  </a:lnTo>
                  <a:lnTo>
                    <a:pt x="0" y="1756594"/>
                  </a:lnTo>
                  <a:close/>
                  <a:moveTo>
                    <a:pt x="1089713" y="1756594"/>
                  </a:moveTo>
                  <a:lnTo>
                    <a:pt x="2816037" y="680124"/>
                  </a:lnTo>
                  <a:lnTo>
                    <a:pt x="4542361" y="1757540"/>
                  </a:lnTo>
                  <a:lnTo>
                    <a:pt x="2816037" y="2834010"/>
                  </a:lnTo>
                  <a:lnTo>
                    <a:pt x="1089713" y="1756594"/>
                  </a:lnTo>
                  <a:lnTo>
                    <a:pt x="1089713" y="17565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6" name="Google Shape;1256;p36"/>
            <p:cNvSpPr/>
            <p:nvPr/>
          </p:nvSpPr>
          <p:spPr>
            <a:xfrm>
              <a:off x="3182532" y="1943888"/>
              <a:ext cx="2823604" cy="4907490"/>
            </a:xfrm>
            <a:custGeom>
              <a:avLst/>
              <a:gdLst/>
              <a:ahLst/>
              <a:cxnLst/>
              <a:rect l="l" t="t" r="r" b="b"/>
              <a:pathLst>
                <a:path w="2823604" h="4907490" extrusionOk="0">
                  <a:moveTo>
                    <a:pt x="2823604" y="1752810"/>
                  </a:moveTo>
                  <a:lnTo>
                    <a:pt x="2823604" y="4907490"/>
                  </a:lnTo>
                  <a:lnTo>
                    <a:pt x="0" y="3154680"/>
                  </a:lnTo>
                  <a:lnTo>
                    <a:pt x="0" y="0"/>
                  </a:lnTo>
                  <a:lnTo>
                    <a:pt x="2823604" y="1752810"/>
                  </a:lnTo>
                  <a:lnTo>
                    <a:pt x="2823604" y="1752810"/>
                  </a:lnTo>
                  <a:close/>
                  <a:moveTo>
                    <a:pt x="2254154" y="2035644"/>
                  </a:moveTo>
                  <a:lnTo>
                    <a:pt x="2254154" y="3918047"/>
                  </a:lnTo>
                  <a:lnTo>
                    <a:pt x="569451" y="2871847"/>
                  </a:lnTo>
                  <a:lnTo>
                    <a:pt x="569451" y="989444"/>
                  </a:lnTo>
                  <a:lnTo>
                    <a:pt x="2254154" y="2035644"/>
                  </a:lnTo>
                  <a:lnTo>
                    <a:pt x="2254154" y="20356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57" name="Google Shape;1257;p36"/>
          <p:cNvSpPr txBox="1"/>
          <p:nvPr/>
        </p:nvSpPr>
        <p:spPr>
          <a:xfrm>
            <a:off x="9407178" y="3799422"/>
            <a:ext cx="2044761"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p:txBody>
      </p:sp>
      <p:sp>
        <p:nvSpPr>
          <p:cNvPr id="1258" name="Google Shape;1258;p36"/>
          <p:cNvSpPr txBox="1"/>
          <p:nvPr/>
        </p:nvSpPr>
        <p:spPr>
          <a:xfrm>
            <a:off x="9407178" y="4195929"/>
            <a:ext cx="2044761" cy="17235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respiratory tract, patients with severe COVID‑19 have symptoms of systemic hyperinflammation.</a:t>
            </a:r>
            <a:endParaRPr/>
          </a:p>
        </p:txBody>
      </p:sp>
      <p:sp>
        <p:nvSpPr>
          <p:cNvPr id="1259" name="Google Shape;1259;p36"/>
          <p:cNvSpPr txBox="1"/>
          <p:nvPr/>
        </p:nvSpPr>
        <p:spPr>
          <a:xfrm>
            <a:off x="4464323" y="3799422"/>
            <a:ext cx="2044761"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p:txBody>
      </p:sp>
      <p:sp>
        <p:nvSpPr>
          <p:cNvPr id="1260" name="Google Shape;1260;p36"/>
          <p:cNvSpPr txBox="1"/>
          <p:nvPr/>
        </p:nvSpPr>
        <p:spPr>
          <a:xfrm>
            <a:off x="4464323" y="4195929"/>
            <a:ext cx="2044761" cy="17235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respiratory tract, patients with severe COVID‑19 have symptoms of systemic hyperinflammation.</a:t>
            </a:r>
            <a:endParaRPr/>
          </a:p>
        </p:txBody>
      </p:sp>
      <p:sp>
        <p:nvSpPr>
          <p:cNvPr id="1261" name="Google Shape;1261;p36"/>
          <p:cNvSpPr txBox="1"/>
          <p:nvPr/>
        </p:nvSpPr>
        <p:spPr>
          <a:xfrm>
            <a:off x="6982665" y="517024"/>
            <a:ext cx="2044761"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p:txBody>
      </p:sp>
      <p:sp>
        <p:nvSpPr>
          <p:cNvPr id="1262" name="Google Shape;1262;p36"/>
          <p:cNvSpPr txBox="1"/>
          <p:nvPr/>
        </p:nvSpPr>
        <p:spPr>
          <a:xfrm>
            <a:off x="6982665" y="932205"/>
            <a:ext cx="2044761" cy="17235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respiratory tract, patients with severe COVID‑19 have symptoms of systemic hyperinflammation.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cxnSp>
        <p:nvCxnSpPr>
          <p:cNvPr id="1267" name="Google Shape;1267;p37"/>
          <p:cNvCxnSpPr/>
          <p:nvPr/>
        </p:nvCxnSpPr>
        <p:spPr>
          <a:xfrm>
            <a:off x="4488325" y="1913102"/>
            <a:ext cx="3301437" cy="0"/>
          </a:xfrm>
          <a:prstGeom prst="straightConnector1">
            <a:avLst/>
          </a:prstGeom>
          <a:noFill/>
          <a:ln w="9525" cap="flat" cmpd="sng">
            <a:solidFill>
              <a:schemeClr val="accent2"/>
            </a:solidFill>
            <a:prstDash val="solid"/>
            <a:miter lim="800000"/>
            <a:headEnd type="none" w="sm" len="sm"/>
            <a:tailEnd type="none" w="sm" len="sm"/>
          </a:ln>
        </p:spPr>
      </p:cxnSp>
      <p:cxnSp>
        <p:nvCxnSpPr>
          <p:cNvPr id="1268" name="Google Shape;1268;p37"/>
          <p:cNvCxnSpPr/>
          <p:nvPr/>
        </p:nvCxnSpPr>
        <p:spPr>
          <a:xfrm>
            <a:off x="2351756" y="3764236"/>
            <a:ext cx="549635" cy="0"/>
          </a:xfrm>
          <a:prstGeom prst="straightConnector1">
            <a:avLst/>
          </a:prstGeom>
          <a:noFill/>
          <a:ln w="9525" cap="flat" cmpd="sng">
            <a:solidFill>
              <a:schemeClr val="accent2"/>
            </a:solidFill>
            <a:prstDash val="solid"/>
            <a:miter lim="800000"/>
            <a:headEnd type="none" w="sm" len="sm"/>
            <a:tailEnd type="none" w="sm" len="sm"/>
          </a:ln>
        </p:spPr>
      </p:cxnSp>
      <p:cxnSp>
        <p:nvCxnSpPr>
          <p:cNvPr id="1269" name="Google Shape;1269;p37"/>
          <p:cNvCxnSpPr/>
          <p:nvPr/>
        </p:nvCxnSpPr>
        <p:spPr>
          <a:xfrm>
            <a:off x="2048404" y="5358811"/>
            <a:ext cx="852987" cy="0"/>
          </a:xfrm>
          <a:prstGeom prst="straightConnector1">
            <a:avLst/>
          </a:prstGeom>
          <a:noFill/>
          <a:ln w="9525" cap="flat" cmpd="sng">
            <a:solidFill>
              <a:schemeClr val="accent2"/>
            </a:solidFill>
            <a:prstDash val="solid"/>
            <a:miter lim="800000"/>
            <a:headEnd type="none" w="sm" len="sm"/>
            <a:tailEnd type="none" w="sm" len="sm"/>
          </a:ln>
        </p:spPr>
      </p:cxnSp>
      <p:sp>
        <p:nvSpPr>
          <p:cNvPr id="1270" name="Google Shape;1270;p37"/>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grpSp>
        <p:nvGrpSpPr>
          <p:cNvPr id="1271" name="Google Shape;1271;p37"/>
          <p:cNvGrpSpPr/>
          <p:nvPr/>
        </p:nvGrpSpPr>
        <p:grpSpPr>
          <a:xfrm>
            <a:off x="0" y="1664700"/>
            <a:ext cx="2351756" cy="4831588"/>
            <a:chOff x="3710517" y="-1471878"/>
            <a:chExt cx="4770965" cy="9801757"/>
          </a:xfrm>
        </p:grpSpPr>
        <p:sp>
          <p:nvSpPr>
            <p:cNvPr id="1272" name="Google Shape;1272;p37"/>
            <p:cNvSpPr/>
            <p:nvPr/>
          </p:nvSpPr>
          <p:spPr>
            <a:xfrm>
              <a:off x="3710517" y="-1471878"/>
              <a:ext cx="3938007" cy="3269337"/>
            </a:xfrm>
            <a:custGeom>
              <a:avLst/>
              <a:gdLst/>
              <a:ahLst/>
              <a:cxnLst/>
              <a:rect l="l" t="t" r="r" b="b"/>
              <a:pathLst>
                <a:path w="21600" h="21600" extrusionOk="0">
                  <a:moveTo>
                    <a:pt x="0" y="0"/>
                  </a:moveTo>
                  <a:cubicBezTo>
                    <a:pt x="4115" y="117"/>
                    <a:pt x="8152" y="1376"/>
                    <a:pt x="11797" y="3681"/>
                  </a:cubicBezTo>
                  <a:cubicBezTo>
                    <a:pt x="15747" y="6178"/>
                    <a:pt x="19117" y="9825"/>
                    <a:pt x="21600" y="14290"/>
                  </a:cubicBezTo>
                  <a:lnTo>
                    <a:pt x="12131" y="21600"/>
                  </a:lnTo>
                  <a:cubicBezTo>
                    <a:pt x="10745" y="19208"/>
                    <a:pt x="8918" y="17235"/>
                    <a:pt x="6793" y="15836"/>
                  </a:cubicBezTo>
                  <a:cubicBezTo>
                    <a:pt x="4711" y="14466"/>
                    <a:pt x="2398" y="13683"/>
                    <a:pt x="27" y="13547"/>
                  </a:cubicBezTo>
                  <a:lnTo>
                    <a:pt x="0" y="0"/>
                  </a:lnTo>
                  <a:close/>
                </a:path>
              </a:pathLst>
            </a:cu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sp>
          <p:nvSpPr>
            <p:cNvPr id="1273" name="Google Shape;1273;p37"/>
            <p:cNvSpPr/>
            <p:nvPr/>
          </p:nvSpPr>
          <p:spPr>
            <a:xfrm>
              <a:off x="6053518" y="890027"/>
              <a:ext cx="2427964" cy="4627457"/>
            </a:xfrm>
            <a:custGeom>
              <a:avLst/>
              <a:gdLst/>
              <a:ahLst/>
              <a:cxnLst/>
              <a:rect l="l" t="t" r="r" b="b"/>
              <a:pathLst>
                <a:path w="21187" h="21600" extrusionOk="0">
                  <a:moveTo>
                    <a:pt x="0" y="5188"/>
                  </a:moveTo>
                  <a:cubicBezTo>
                    <a:pt x="1936" y="7006"/>
                    <a:pt x="3052" y="9040"/>
                    <a:pt x="3260" y="11129"/>
                  </a:cubicBezTo>
                  <a:cubicBezTo>
                    <a:pt x="3472" y="13260"/>
                    <a:pt x="2733" y="15388"/>
                    <a:pt x="1104" y="17336"/>
                  </a:cubicBezTo>
                  <a:lnTo>
                    <a:pt x="17209" y="21600"/>
                  </a:lnTo>
                  <a:cubicBezTo>
                    <a:pt x="20270" y="18041"/>
                    <a:pt x="21600" y="14125"/>
                    <a:pt x="21075" y="10217"/>
                  </a:cubicBezTo>
                  <a:cubicBezTo>
                    <a:pt x="20589" y="6607"/>
                    <a:pt x="18533" y="3109"/>
                    <a:pt x="15070" y="0"/>
                  </a:cubicBezTo>
                  <a:lnTo>
                    <a:pt x="0" y="5188"/>
                  </a:lnTo>
                  <a:close/>
                </a:path>
              </a:pathLst>
            </a:cu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sp>
          <p:nvSpPr>
            <p:cNvPr id="1274" name="Google Shape;1274;p37"/>
            <p:cNvSpPr/>
            <p:nvPr/>
          </p:nvSpPr>
          <p:spPr>
            <a:xfrm>
              <a:off x="3714577" y="4818667"/>
              <a:ext cx="4201495" cy="3511212"/>
            </a:xfrm>
            <a:custGeom>
              <a:avLst/>
              <a:gdLst/>
              <a:ahLst/>
              <a:cxnLst/>
              <a:rect l="l" t="t" r="r" b="b"/>
              <a:pathLst>
                <a:path w="21600" h="21600" extrusionOk="0">
                  <a:moveTo>
                    <a:pt x="18" y="9035"/>
                  </a:moveTo>
                  <a:cubicBezTo>
                    <a:pt x="2483" y="8877"/>
                    <a:pt x="4876" y="7982"/>
                    <a:pt x="6977" y="6431"/>
                  </a:cubicBezTo>
                  <a:cubicBezTo>
                    <a:pt x="9122" y="4848"/>
                    <a:pt x="10892" y="2634"/>
                    <a:pt x="12119" y="0"/>
                  </a:cubicBezTo>
                  <a:lnTo>
                    <a:pt x="21600" y="5589"/>
                  </a:lnTo>
                  <a:cubicBezTo>
                    <a:pt x="19663" y="9974"/>
                    <a:pt x="16852" y="13720"/>
                    <a:pt x="13416" y="16494"/>
                  </a:cubicBezTo>
                  <a:cubicBezTo>
                    <a:pt x="11441" y="18088"/>
                    <a:pt x="9297" y="19333"/>
                    <a:pt x="7051" y="20193"/>
                  </a:cubicBezTo>
                  <a:cubicBezTo>
                    <a:pt x="4781" y="21063"/>
                    <a:pt x="2407" y="21541"/>
                    <a:pt x="0" y="21600"/>
                  </a:cubicBezTo>
                  <a:lnTo>
                    <a:pt x="18" y="9035"/>
                  </a:ln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grpSp>
      <p:sp>
        <p:nvSpPr>
          <p:cNvPr id="1275" name="Google Shape;1275;p37"/>
          <p:cNvSpPr txBox="1"/>
          <p:nvPr/>
        </p:nvSpPr>
        <p:spPr>
          <a:xfrm>
            <a:off x="3089127" y="3625737"/>
            <a:ext cx="10800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p:txBody>
      </p:sp>
      <p:sp>
        <p:nvSpPr>
          <p:cNvPr id="1276" name="Google Shape;1276;p37"/>
          <p:cNvSpPr txBox="1"/>
          <p:nvPr/>
        </p:nvSpPr>
        <p:spPr>
          <a:xfrm>
            <a:off x="3089127" y="1995558"/>
            <a:ext cx="10800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p:txBody>
      </p:sp>
      <p:sp>
        <p:nvSpPr>
          <p:cNvPr id="1277" name="Google Shape;1277;p37"/>
          <p:cNvSpPr txBox="1"/>
          <p:nvPr/>
        </p:nvSpPr>
        <p:spPr>
          <a:xfrm>
            <a:off x="3089126" y="5255916"/>
            <a:ext cx="10800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p:txBody>
      </p:sp>
      <p:sp>
        <p:nvSpPr>
          <p:cNvPr id="1278" name="Google Shape;1278;p37"/>
          <p:cNvSpPr txBox="1"/>
          <p:nvPr/>
        </p:nvSpPr>
        <p:spPr>
          <a:xfrm>
            <a:off x="4488325" y="5255916"/>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79" name="Google Shape;1279;p37"/>
          <p:cNvSpPr txBox="1"/>
          <p:nvPr/>
        </p:nvSpPr>
        <p:spPr>
          <a:xfrm>
            <a:off x="8339398" y="5255916"/>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80" name="Google Shape;1280;p37"/>
          <p:cNvSpPr txBox="1"/>
          <p:nvPr/>
        </p:nvSpPr>
        <p:spPr>
          <a:xfrm>
            <a:off x="4488325" y="1580377"/>
            <a:ext cx="26912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p:txBody>
      </p:sp>
      <p:sp>
        <p:nvSpPr>
          <p:cNvPr id="1281" name="Google Shape;1281;p37"/>
          <p:cNvSpPr txBox="1"/>
          <p:nvPr/>
        </p:nvSpPr>
        <p:spPr>
          <a:xfrm>
            <a:off x="795551" y="5293827"/>
            <a:ext cx="740242"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ICON</a:t>
            </a:r>
            <a:endParaRPr/>
          </a:p>
        </p:txBody>
      </p:sp>
      <p:sp>
        <p:nvSpPr>
          <p:cNvPr id="1282" name="Google Shape;1282;p37"/>
          <p:cNvSpPr txBox="1"/>
          <p:nvPr/>
        </p:nvSpPr>
        <p:spPr>
          <a:xfrm>
            <a:off x="1478457" y="3823842"/>
            <a:ext cx="740242"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ICON</a:t>
            </a:r>
            <a:endParaRPr/>
          </a:p>
        </p:txBody>
      </p:sp>
      <p:sp>
        <p:nvSpPr>
          <p:cNvPr id="1283" name="Google Shape;1283;p37"/>
          <p:cNvSpPr txBox="1"/>
          <p:nvPr/>
        </p:nvSpPr>
        <p:spPr>
          <a:xfrm>
            <a:off x="738215" y="2358126"/>
            <a:ext cx="740242"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ICON</a:t>
            </a:r>
            <a:endParaRPr/>
          </a:p>
        </p:txBody>
      </p:sp>
      <p:sp>
        <p:nvSpPr>
          <p:cNvPr id="1284" name="Google Shape;1284;p37"/>
          <p:cNvSpPr txBox="1"/>
          <p:nvPr/>
        </p:nvSpPr>
        <p:spPr>
          <a:xfrm>
            <a:off x="4488325" y="1995558"/>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85" name="Google Shape;1285;p37"/>
          <p:cNvSpPr txBox="1"/>
          <p:nvPr/>
        </p:nvSpPr>
        <p:spPr>
          <a:xfrm>
            <a:off x="8339398" y="1995558"/>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86" name="Google Shape;1286;p37"/>
          <p:cNvSpPr txBox="1"/>
          <p:nvPr/>
        </p:nvSpPr>
        <p:spPr>
          <a:xfrm>
            <a:off x="4488325" y="3625737"/>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87" name="Google Shape;1287;p37"/>
          <p:cNvSpPr txBox="1"/>
          <p:nvPr/>
        </p:nvSpPr>
        <p:spPr>
          <a:xfrm>
            <a:off x="8339398" y="3625737"/>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88" name="Google Shape;1288;p37"/>
          <p:cNvSpPr txBox="1"/>
          <p:nvPr/>
        </p:nvSpPr>
        <p:spPr>
          <a:xfrm>
            <a:off x="8339398" y="1580377"/>
            <a:ext cx="26912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p:txBody>
      </p:sp>
      <p:cxnSp>
        <p:nvCxnSpPr>
          <p:cNvPr id="1289" name="Google Shape;1289;p37"/>
          <p:cNvCxnSpPr/>
          <p:nvPr/>
        </p:nvCxnSpPr>
        <p:spPr>
          <a:xfrm>
            <a:off x="8339398" y="1913102"/>
            <a:ext cx="3301437" cy="0"/>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38"/>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grpSp>
        <p:nvGrpSpPr>
          <p:cNvPr id="1295" name="Google Shape;1295;p38"/>
          <p:cNvGrpSpPr/>
          <p:nvPr/>
        </p:nvGrpSpPr>
        <p:grpSpPr>
          <a:xfrm>
            <a:off x="3857926" y="1840527"/>
            <a:ext cx="4475846" cy="4471096"/>
            <a:chOff x="4083357" y="1857375"/>
            <a:chExt cx="4024984" cy="4020712"/>
          </a:xfrm>
        </p:grpSpPr>
        <p:sp>
          <p:nvSpPr>
            <p:cNvPr id="1296" name="Google Shape;1296;p38"/>
            <p:cNvSpPr/>
            <p:nvPr/>
          </p:nvSpPr>
          <p:spPr>
            <a:xfrm>
              <a:off x="6091162" y="1857375"/>
              <a:ext cx="1429921" cy="2021393"/>
            </a:xfrm>
            <a:custGeom>
              <a:avLst/>
              <a:gdLst/>
              <a:ahLst/>
              <a:cxnLst/>
              <a:rect l="l" t="t" r="r" b="b"/>
              <a:pathLst>
                <a:path w="21600" h="21582" extrusionOk="0">
                  <a:moveTo>
                    <a:pt x="47" y="0"/>
                  </a:moveTo>
                  <a:lnTo>
                    <a:pt x="0" y="21582"/>
                  </a:lnTo>
                  <a:lnTo>
                    <a:pt x="21600" y="6312"/>
                  </a:lnTo>
                  <a:cubicBezTo>
                    <a:pt x="18649" y="4198"/>
                    <a:pt x="15102" y="2546"/>
                    <a:pt x="11190" y="1461"/>
                  </a:cubicBezTo>
                  <a:cubicBezTo>
                    <a:pt x="7641" y="478"/>
                    <a:pt x="3859" y="-18"/>
                    <a:pt x="47" y="0"/>
                  </a:cubicBezTo>
                  <a:close/>
                </a:path>
              </a:pathLst>
            </a:custGeom>
            <a:solidFill>
              <a:srgbClr val="005827"/>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297" name="Google Shape;1297;p38"/>
            <p:cNvSpPr/>
            <p:nvPr/>
          </p:nvSpPr>
          <p:spPr>
            <a:xfrm>
              <a:off x="6099292" y="2441155"/>
              <a:ext cx="2008136" cy="1427982"/>
            </a:xfrm>
            <a:custGeom>
              <a:avLst/>
              <a:gdLst/>
              <a:ahLst/>
              <a:cxnLst/>
              <a:rect l="l" t="t" r="r" b="b"/>
              <a:pathLst>
                <a:path w="21600" h="21600" extrusionOk="0">
                  <a:moveTo>
                    <a:pt x="0" y="21563"/>
                  </a:moveTo>
                  <a:lnTo>
                    <a:pt x="15240" y="0"/>
                  </a:lnTo>
                  <a:cubicBezTo>
                    <a:pt x="17214" y="2786"/>
                    <a:pt x="18790" y="6080"/>
                    <a:pt x="19879" y="9703"/>
                  </a:cubicBezTo>
                  <a:cubicBezTo>
                    <a:pt x="21011" y="13468"/>
                    <a:pt x="21596" y="17513"/>
                    <a:pt x="21600" y="21600"/>
                  </a:cubicBezTo>
                  <a:lnTo>
                    <a:pt x="0" y="21563"/>
                  </a:lnTo>
                  <a:close/>
                </a:path>
              </a:pathLst>
            </a:custGeom>
            <a:solidFill>
              <a:schemeClr val="accent1"/>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298" name="Google Shape;1298;p38"/>
            <p:cNvSpPr/>
            <p:nvPr/>
          </p:nvSpPr>
          <p:spPr>
            <a:xfrm>
              <a:off x="6100655" y="3865854"/>
              <a:ext cx="2007686" cy="1426425"/>
            </a:xfrm>
            <a:custGeom>
              <a:avLst/>
              <a:gdLst/>
              <a:ahLst/>
              <a:cxnLst/>
              <a:rect l="l" t="t" r="r" b="b"/>
              <a:pathLst>
                <a:path w="21597" h="21600" extrusionOk="0">
                  <a:moveTo>
                    <a:pt x="0" y="0"/>
                  </a:moveTo>
                  <a:lnTo>
                    <a:pt x="21597" y="0"/>
                  </a:lnTo>
                  <a:cubicBezTo>
                    <a:pt x="21600" y="3872"/>
                    <a:pt x="21078" y="7709"/>
                    <a:pt x="20060" y="11306"/>
                  </a:cubicBezTo>
                  <a:cubicBezTo>
                    <a:pt x="18967" y="15164"/>
                    <a:pt x="17325" y="18668"/>
                    <a:pt x="15235" y="21600"/>
                  </a:cubicBezTo>
                  <a:lnTo>
                    <a:pt x="0" y="0"/>
                  </a:lnTo>
                  <a:close/>
                </a:path>
              </a:pathLst>
            </a:custGeom>
            <a:solidFill>
              <a:srgbClr val="7F7F7F"/>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299" name="Google Shape;1299;p38"/>
            <p:cNvSpPr/>
            <p:nvPr/>
          </p:nvSpPr>
          <p:spPr>
            <a:xfrm>
              <a:off x="6097219" y="3858235"/>
              <a:ext cx="1427420" cy="2019852"/>
            </a:xfrm>
            <a:custGeom>
              <a:avLst/>
              <a:gdLst/>
              <a:ahLst/>
              <a:cxnLst/>
              <a:rect l="l" t="t" r="r" b="b"/>
              <a:pathLst>
                <a:path w="21600" h="21597" extrusionOk="0">
                  <a:moveTo>
                    <a:pt x="9" y="0"/>
                  </a:moveTo>
                  <a:lnTo>
                    <a:pt x="21600" y="15278"/>
                  </a:lnTo>
                  <a:cubicBezTo>
                    <a:pt x="18702" y="17329"/>
                    <a:pt x="15248" y="18945"/>
                    <a:pt x="11445" y="20030"/>
                  </a:cubicBezTo>
                  <a:cubicBezTo>
                    <a:pt x="7809" y="21068"/>
                    <a:pt x="3922" y="21600"/>
                    <a:pt x="0" y="21597"/>
                  </a:cubicBezTo>
                  <a:lnTo>
                    <a:pt x="9" y="0"/>
                  </a:lnTo>
                  <a:close/>
                </a:path>
              </a:pathLst>
            </a:custGeom>
            <a:solidFill>
              <a:schemeClr val="accent3"/>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0" name="Google Shape;1300;p38"/>
            <p:cNvSpPr/>
            <p:nvPr/>
          </p:nvSpPr>
          <p:spPr>
            <a:xfrm>
              <a:off x="4677643" y="3862137"/>
              <a:ext cx="1424822" cy="2015041"/>
            </a:xfrm>
            <a:custGeom>
              <a:avLst/>
              <a:gdLst/>
              <a:ahLst/>
              <a:cxnLst/>
              <a:rect l="l" t="t" r="r" b="b"/>
              <a:pathLst>
                <a:path w="21600" h="21573" extrusionOk="0">
                  <a:moveTo>
                    <a:pt x="21555" y="0"/>
                  </a:moveTo>
                  <a:lnTo>
                    <a:pt x="0" y="15282"/>
                  </a:lnTo>
                  <a:cubicBezTo>
                    <a:pt x="2776" y="17268"/>
                    <a:pt x="6082" y="18847"/>
                    <a:pt x="9727" y="19927"/>
                  </a:cubicBezTo>
                  <a:cubicBezTo>
                    <a:pt x="13485" y="21040"/>
                    <a:pt x="17525" y="21600"/>
                    <a:pt x="21600" y="21572"/>
                  </a:cubicBezTo>
                  <a:lnTo>
                    <a:pt x="21555" y="0"/>
                  </a:lnTo>
                  <a:close/>
                </a:path>
              </a:pathLst>
            </a:custGeom>
            <a:solidFill>
              <a:srgbClr val="005827"/>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01" name="Google Shape;1301;p38"/>
            <p:cNvSpPr/>
            <p:nvPr/>
          </p:nvSpPr>
          <p:spPr>
            <a:xfrm>
              <a:off x="4083357" y="3866295"/>
              <a:ext cx="2014326" cy="1431565"/>
            </a:xfrm>
            <a:custGeom>
              <a:avLst/>
              <a:gdLst/>
              <a:ahLst/>
              <a:cxnLst/>
              <a:rect l="l" t="t" r="r" b="b"/>
              <a:pathLst>
                <a:path w="21600" h="21600" extrusionOk="0">
                  <a:moveTo>
                    <a:pt x="21600" y="0"/>
                  </a:moveTo>
                  <a:lnTo>
                    <a:pt x="0" y="0"/>
                  </a:lnTo>
                  <a:cubicBezTo>
                    <a:pt x="14" y="3821"/>
                    <a:pt x="535" y="7605"/>
                    <a:pt x="1534" y="11159"/>
                  </a:cubicBezTo>
                  <a:cubicBezTo>
                    <a:pt x="2634" y="15071"/>
                    <a:pt x="4292" y="18624"/>
                    <a:pt x="6405" y="21600"/>
                  </a:cubicBezTo>
                  <a:lnTo>
                    <a:pt x="21600" y="0"/>
                  </a:lnTo>
                  <a:close/>
                </a:path>
              </a:pathLst>
            </a:custGeom>
            <a:solidFill>
              <a:schemeClr val="accent1"/>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02" name="Google Shape;1302;p38"/>
            <p:cNvSpPr/>
            <p:nvPr/>
          </p:nvSpPr>
          <p:spPr>
            <a:xfrm>
              <a:off x="4676882" y="1857558"/>
              <a:ext cx="1423791" cy="2017361"/>
            </a:xfrm>
            <a:custGeom>
              <a:avLst/>
              <a:gdLst/>
              <a:ahLst/>
              <a:cxnLst/>
              <a:rect l="l" t="t" r="r" b="b"/>
              <a:pathLst>
                <a:path w="21600" h="21568" extrusionOk="0">
                  <a:moveTo>
                    <a:pt x="21596" y="1"/>
                  </a:moveTo>
                  <a:lnTo>
                    <a:pt x="21600" y="21568"/>
                  </a:lnTo>
                  <a:lnTo>
                    <a:pt x="0" y="6215"/>
                  </a:lnTo>
                  <a:cubicBezTo>
                    <a:pt x="2899" y="4164"/>
                    <a:pt x="6366" y="2555"/>
                    <a:pt x="10184" y="1488"/>
                  </a:cubicBezTo>
                  <a:cubicBezTo>
                    <a:pt x="13814" y="473"/>
                    <a:pt x="17691" y="-32"/>
                    <a:pt x="21596" y="1"/>
                  </a:cubicBezTo>
                  <a:close/>
                </a:path>
              </a:pathLst>
            </a:custGeom>
            <a:solidFill>
              <a:schemeClr val="accent3"/>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03" name="Google Shape;1303;p38"/>
            <p:cNvSpPr/>
            <p:nvPr/>
          </p:nvSpPr>
          <p:spPr>
            <a:xfrm>
              <a:off x="4084398" y="2437261"/>
              <a:ext cx="2016987" cy="1439614"/>
            </a:xfrm>
            <a:custGeom>
              <a:avLst/>
              <a:gdLst/>
              <a:ahLst/>
              <a:cxnLst/>
              <a:rect l="l" t="t" r="r" b="b"/>
              <a:pathLst>
                <a:path w="21582" h="21600" extrusionOk="0">
                  <a:moveTo>
                    <a:pt x="21582" y="21493"/>
                  </a:moveTo>
                  <a:lnTo>
                    <a:pt x="6358" y="0"/>
                  </a:lnTo>
                  <a:cubicBezTo>
                    <a:pt x="4374" y="2760"/>
                    <a:pt x="2793" y="6037"/>
                    <a:pt x="1703" y="9646"/>
                  </a:cubicBezTo>
                  <a:cubicBezTo>
                    <a:pt x="561" y="13426"/>
                    <a:pt x="-18" y="17494"/>
                    <a:pt x="0" y="21600"/>
                  </a:cubicBezTo>
                  <a:lnTo>
                    <a:pt x="21582" y="21493"/>
                  </a:lnTo>
                  <a:close/>
                </a:path>
              </a:pathLst>
            </a:custGeom>
            <a:solidFill>
              <a:srgbClr val="7F7F7F"/>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grpSp>
      <p:sp>
        <p:nvSpPr>
          <p:cNvPr id="1304" name="Google Shape;1304;p38"/>
          <p:cNvSpPr/>
          <p:nvPr/>
        </p:nvSpPr>
        <p:spPr>
          <a:xfrm>
            <a:off x="4830201" y="2810427"/>
            <a:ext cx="2531298" cy="2531298"/>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5" name="Google Shape;1305;p38"/>
          <p:cNvSpPr/>
          <p:nvPr/>
        </p:nvSpPr>
        <p:spPr>
          <a:xfrm>
            <a:off x="555624" y="336602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06" name="Google Shape;1306;p38"/>
          <p:cNvSpPr/>
          <p:nvPr/>
        </p:nvSpPr>
        <p:spPr>
          <a:xfrm>
            <a:off x="555624" y="306930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07" name="Google Shape;1307;p38"/>
          <p:cNvSpPr/>
          <p:nvPr/>
        </p:nvSpPr>
        <p:spPr>
          <a:xfrm>
            <a:off x="555624" y="2135278"/>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08" name="Google Shape;1308;p38"/>
          <p:cNvSpPr/>
          <p:nvPr/>
        </p:nvSpPr>
        <p:spPr>
          <a:xfrm>
            <a:off x="555624" y="1838555"/>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09" name="Google Shape;1309;p38"/>
          <p:cNvSpPr/>
          <p:nvPr/>
        </p:nvSpPr>
        <p:spPr>
          <a:xfrm>
            <a:off x="555624" y="459677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10" name="Google Shape;1310;p38"/>
          <p:cNvSpPr/>
          <p:nvPr/>
        </p:nvSpPr>
        <p:spPr>
          <a:xfrm>
            <a:off x="555624" y="430005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11" name="Google Shape;1311;p38"/>
          <p:cNvSpPr/>
          <p:nvPr/>
        </p:nvSpPr>
        <p:spPr>
          <a:xfrm>
            <a:off x="555624" y="5827526"/>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12" name="Google Shape;1312;p38"/>
          <p:cNvSpPr/>
          <p:nvPr/>
        </p:nvSpPr>
        <p:spPr>
          <a:xfrm>
            <a:off x="555624" y="5530802"/>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13" name="Google Shape;1313;p38"/>
          <p:cNvSpPr/>
          <p:nvPr/>
        </p:nvSpPr>
        <p:spPr>
          <a:xfrm>
            <a:off x="8774766" y="336602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14" name="Google Shape;1314;p38"/>
          <p:cNvSpPr/>
          <p:nvPr/>
        </p:nvSpPr>
        <p:spPr>
          <a:xfrm>
            <a:off x="8774766" y="306930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15" name="Google Shape;1315;p38"/>
          <p:cNvSpPr/>
          <p:nvPr/>
        </p:nvSpPr>
        <p:spPr>
          <a:xfrm>
            <a:off x="8774766" y="2135278"/>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16" name="Google Shape;1316;p38"/>
          <p:cNvSpPr/>
          <p:nvPr/>
        </p:nvSpPr>
        <p:spPr>
          <a:xfrm>
            <a:off x="8774766" y="1838555"/>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17" name="Google Shape;1317;p38"/>
          <p:cNvSpPr/>
          <p:nvPr/>
        </p:nvSpPr>
        <p:spPr>
          <a:xfrm>
            <a:off x="8774766" y="459677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18" name="Google Shape;1318;p38"/>
          <p:cNvSpPr/>
          <p:nvPr/>
        </p:nvSpPr>
        <p:spPr>
          <a:xfrm>
            <a:off x="8774766" y="430005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19" name="Google Shape;1319;p38"/>
          <p:cNvSpPr/>
          <p:nvPr/>
        </p:nvSpPr>
        <p:spPr>
          <a:xfrm>
            <a:off x="8774766" y="5827526"/>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20" name="Google Shape;1320;p38"/>
          <p:cNvSpPr/>
          <p:nvPr/>
        </p:nvSpPr>
        <p:spPr>
          <a:xfrm>
            <a:off x="8774766" y="5530802"/>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21" name="Google Shape;1321;p38"/>
          <p:cNvSpPr txBox="1"/>
          <p:nvPr/>
        </p:nvSpPr>
        <p:spPr>
          <a:xfrm>
            <a:off x="6523361" y="2158999"/>
            <a:ext cx="416782"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01</a:t>
            </a:r>
            <a:endParaRPr sz="3200">
              <a:solidFill>
                <a:schemeClr val="lt1"/>
              </a:solidFill>
              <a:latin typeface="Calibri"/>
              <a:ea typeface="Calibri"/>
              <a:cs typeface="Calibri"/>
              <a:sym typeface="Calibri"/>
            </a:endParaRPr>
          </a:p>
        </p:txBody>
      </p:sp>
      <p:sp>
        <p:nvSpPr>
          <p:cNvPr id="1322" name="Google Shape;1322;p38"/>
          <p:cNvSpPr txBox="1"/>
          <p:nvPr/>
        </p:nvSpPr>
        <p:spPr>
          <a:xfrm>
            <a:off x="5230222" y="215899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08</a:t>
            </a:r>
            <a:endParaRPr sz="3200">
              <a:solidFill>
                <a:schemeClr val="lt1"/>
              </a:solidFill>
              <a:latin typeface="Calibri"/>
              <a:ea typeface="Calibri"/>
              <a:cs typeface="Calibri"/>
              <a:sym typeface="Calibri"/>
            </a:endParaRPr>
          </a:p>
        </p:txBody>
      </p:sp>
      <p:sp>
        <p:nvSpPr>
          <p:cNvPr id="1323" name="Google Shape;1323;p38"/>
          <p:cNvSpPr txBox="1"/>
          <p:nvPr/>
        </p:nvSpPr>
        <p:spPr>
          <a:xfrm>
            <a:off x="6523362" y="544693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04</a:t>
            </a:r>
            <a:endParaRPr sz="3200">
              <a:solidFill>
                <a:schemeClr val="lt1"/>
              </a:solidFill>
              <a:latin typeface="Calibri"/>
              <a:ea typeface="Calibri"/>
              <a:cs typeface="Calibri"/>
              <a:sym typeface="Calibri"/>
            </a:endParaRPr>
          </a:p>
        </p:txBody>
      </p:sp>
      <p:sp>
        <p:nvSpPr>
          <p:cNvPr id="1324" name="Google Shape;1324;p38"/>
          <p:cNvSpPr txBox="1"/>
          <p:nvPr/>
        </p:nvSpPr>
        <p:spPr>
          <a:xfrm>
            <a:off x="5230222" y="544693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05</a:t>
            </a:r>
            <a:endParaRPr sz="3200">
              <a:solidFill>
                <a:schemeClr val="lt1"/>
              </a:solidFill>
              <a:latin typeface="Calibri"/>
              <a:ea typeface="Calibri"/>
              <a:cs typeface="Calibri"/>
              <a:sym typeface="Calibri"/>
            </a:endParaRPr>
          </a:p>
        </p:txBody>
      </p:sp>
      <p:sp>
        <p:nvSpPr>
          <p:cNvPr id="1325" name="Google Shape;1325;p38"/>
          <p:cNvSpPr txBox="1"/>
          <p:nvPr/>
        </p:nvSpPr>
        <p:spPr>
          <a:xfrm>
            <a:off x="7488401" y="441904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03</a:t>
            </a:r>
            <a:endParaRPr sz="3200">
              <a:solidFill>
                <a:schemeClr val="lt1"/>
              </a:solidFill>
              <a:latin typeface="Calibri"/>
              <a:ea typeface="Calibri"/>
              <a:cs typeface="Calibri"/>
              <a:sym typeface="Calibri"/>
            </a:endParaRPr>
          </a:p>
        </p:txBody>
      </p:sp>
      <p:sp>
        <p:nvSpPr>
          <p:cNvPr id="1326" name="Google Shape;1326;p38"/>
          <p:cNvSpPr txBox="1"/>
          <p:nvPr/>
        </p:nvSpPr>
        <p:spPr>
          <a:xfrm>
            <a:off x="4286518" y="441904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06</a:t>
            </a:r>
            <a:endParaRPr sz="3200">
              <a:solidFill>
                <a:schemeClr val="lt1"/>
              </a:solidFill>
              <a:latin typeface="Calibri"/>
              <a:ea typeface="Calibri"/>
              <a:cs typeface="Calibri"/>
              <a:sym typeface="Calibri"/>
            </a:endParaRPr>
          </a:p>
        </p:txBody>
      </p:sp>
      <p:sp>
        <p:nvSpPr>
          <p:cNvPr id="1327" name="Google Shape;1327;p38"/>
          <p:cNvSpPr txBox="1"/>
          <p:nvPr/>
        </p:nvSpPr>
        <p:spPr>
          <a:xfrm>
            <a:off x="7488401" y="317942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02</a:t>
            </a:r>
            <a:endParaRPr sz="3200">
              <a:solidFill>
                <a:schemeClr val="lt1"/>
              </a:solidFill>
              <a:latin typeface="Calibri"/>
              <a:ea typeface="Calibri"/>
              <a:cs typeface="Calibri"/>
              <a:sym typeface="Calibri"/>
            </a:endParaRPr>
          </a:p>
        </p:txBody>
      </p:sp>
      <p:sp>
        <p:nvSpPr>
          <p:cNvPr id="1328" name="Google Shape;1328;p38"/>
          <p:cNvSpPr txBox="1"/>
          <p:nvPr/>
        </p:nvSpPr>
        <p:spPr>
          <a:xfrm>
            <a:off x="4286518" y="317942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07</a:t>
            </a:r>
            <a:endParaRPr sz="3200">
              <a:solidFill>
                <a:schemeClr val="lt1"/>
              </a:solidFill>
              <a:latin typeface="Calibri"/>
              <a:ea typeface="Calibri"/>
              <a:cs typeface="Calibri"/>
              <a:sym typeface="Calibri"/>
            </a:endParaRPr>
          </a:p>
        </p:txBody>
      </p:sp>
      <p:sp>
        <p:nvSpPr>
          <p:cNvPr id="1329" name="Google Shape;1329;p38"/>
          <p:cNvSpPr/>
          <p:nvPr/>
        </p:nvSpPr>
        <p:spPr>
          <a:xfrm>
            <a:off x="5047307" y="3886277"/>
            <a:ext cx="2024054" cy="384721"/>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2500" b="1">
                <a:solidFill>
                  <a:schemeClr val="accent1"/>
                </a:solidFill>
                <a:latin typeface="Barlow"/>
                <a:ea typeface="Barlow"/>
                <a:cs typeface="Barlow"/>
                <a:sym typeface="Barlow"/>
              </a:rPr>
              <a:t>Heading</a:t>
            </a:r>
            <a:endParaRPr sz="2500" b="1">
              <a:solidFill>
                <a:schemeClr val="accen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3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grpSp>
        <p:nvGrpSpPr>
          <p:cNvPr id="1335" name="Google Shape;1335;p39"/>
          <p:cNvGrpSpPr/>
          <p:nvPr/>
        </p:nvGrpSpPr>
        <p:grpSpPr>
          <a:xfrm>
            <a:off x="3857926" y="1840527"/>
            <a:ext cx="4475846" cy="4471096"/>
            <a:chOff x="4083357" y="1857375"/>
            <a:chExt cx="4024984" cy="4020712"/>
          </a:xfrm>
        </p:grpSpPr>
        <p:sp>
          <p:nvSpPr>
            <p:cNvPr id="1336" name="Google Shape;1336;p39"/>
            <p:cNvSpPr/>
            <p:nvPr/>
          </p:nvSpPr>
          <p:spPr>
            <a:xfrm>
              <a:off x="6091162" y="1857375"/>
              <a:ext cx="1429921" cy="2021393"/>
            </a:xfrm>
            <a:custGeom>
              <a:avLst/>
              <a:gdLst/>
              <a:ahLst/>
              <a:cxnLst/>
              <a:rect l="l" t="t" r="r" b="b"/>
              <a:pathLst>
                <a:path w="21600" h="21582" extrusionOk="0">
                  <a:moveTo>
                    <a:pt x="47" y="0"/>
                  </a:moveTo>
                  <a:lnTo>
                    <a:pt x="0" y="21582"/>
                  </a:lnTo>
                  <a:lnTo>
                    <a:pt x="21600" y="6312"/>
                  </a:lnTo>
                  <a:cubicBezTo>
                    <a:pt x="18649" y="4198"/>
                    <a:pt x="15102" y="2546"/>
                    <a:pt x="11190" y="1461"/>
                  </a:cubicBezTo>
                  <a:cubicBezTo>
                    <a:pt x="7641" y="478"/>
                    <a:pt x="3859" y="-18"/>
                    <a:pt x="47" y="0"/>
                  </a:cubicBezTo>
                  <a:close/>
                </a:path>
              </a:pathLst>
            </a:custGeom>
            <a:solidFill>
              <a:srgbClr val="005827"/>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37" name="Google Shape;1337;p39"/>
            <p:cNvSpPr/>
            <p:nvPr/>
          </p:nvSpPr>
          <p:spPr>
            <a:xfrm>
              <a:off x="6099292" y="2441155"/>
              <a:ext cx="2008136" cy="1427982"/>
            </a:xfrm>
            <a:custGeom>
              <a:avLst/>
              <a:gdLst/>
              <a:ahLst/>
              <a:cxnLst/>
              <a:rect l="l" t="t" r="r" b="b"/>
              <a:pathLst>
                <a:path w="21600" h="21600" extrusionOk="0">
                  <a:moveTo>
                    <a:pt x="0" y="21563"/>
                  </a:moveTo>
                  <a:lnTo>
                    <a:pt x="15240" y="0"/>
                  </a:lnTo>
                  <a:cubicBezTo>
                    <a:pt x="17214" y="2786"/>
                    <a:pt x="18790" y="6080"/>
                    <a:pt x="19879" y="9703"/>
                  </a:cubicBezTo>
                  <a:cubicBezTo>
                    <a:pt x="21011" y="13468"/>
                    <a:pt x="21596" y="17513"/>
                    <a:pt x="21600" y="21600"/>
                  </a:cubicBezTo>
                  <a:lnTo>
                    <a:pt x="0" y="21563"/>
                  </a:lnTo>
                  <a:close/>
                </a:path>
              </a:pathLst>
            </a:custGeom>
            <a:solidFill>
              <a:schemeClr val="accent1"/>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38" name="Google Shape;1338;p39"/>
            <p:cNvSpPr/>
            <p:nvPr/>
          </p:nvSpPr>
          <p:spPr>
            <a:xfrm>
              <a:off x="6100655" y="3865854"/>
              <a:ext cx="2007686" cy="1426425"/>
            </a:xfrm>
            <a:custGeom>
              <a:avLst/>
              <a:gdLst/>
              <a:ahLst/>
              <a:cxnLst/>
              <a:rect l="l" t="t" r="r" b="b"/>
              <a:pathLst>
                <a:path w="21597" h="21600" extrusionOk="0">
                  <a:moveTo>
                    <a:pt x="0" y="0"/>
                  </a:moveTo>
                  <a:lnTo>
                    <a:pt x="21597" y="0"/>
                  </a:lnTo>
                  <a:cubicBezTo>
                    <a:pt x="21600" y="3872"/>
                    <a:pt x="21078" y="7709"/>
                    <a:pt x="20060" y="11306"/>
                  </a:cubicBezTo>
                  <a:cubicBezTo>
                    <a:pt x="18967" y="15164"/>
                    <a:pt x="17325" y="18668"/>
                    <a:pt x="15235" y="21600"/>
                  </a:cubicBezTo>
                  <a:lnTo>
                    <a:pt x="0" y="0"/>
                  </a:lnTo>
                  <a:close/>
                </a:path>
              </a:pathLst>
            </a:custGeom>
            <a:solidFill>
              <a:srgbClr val="7F7F7F"/>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39" name="Google Shape;1339;p39"/>
            <p:cNvSpPr/>
            <p:nvPr/>
          </p:nvSpPr>
          <p:spPr>
            <a:xfrm>
              <a:off x="6097219" y="3858235"/>
              <a:ext cx="1427420" cy="2019852"/>
            </a:xfrm>
            <a:custGeom>
              <a:avLst/>
              <a:gdLst/>
              <a:ahLst/>
              <a:cxnLst/>
              <a:rect l="l" t="t" r="r" b="b"/>
              <a:pathLst>
                <a:path w="21600" h="21597" extrusionOk="0">
                  <a:moveTo>
                    <a:pt x="9" y="0"/>
                  </a:moveTo>
                  <a:lnTo>
                    <a:pt x="21600" y="15278"/>
                  </a:lnTo>
                  <a:cubicBezTo>
                    <a:pt x="18702" y="17329"/>
                    <a:pt x="15248" y="18945"/>
                    <a:pt x="11445" y="20030"/>
                  </a:cubicBezTo>
                  <a:cubicBezTo>
                    <a:pt x="7809" y="21068"/>
                    <a:pt x="3922" y="21600"/>
                    <a:pt x="0" y="21597"/>
                  </a:cubicBezTo>
                  <a:lnTo>
                    <a:pt x="9" y="0"/>
                  </a:lnTo>
                  <a:close/>
                </a:path>
              </a:pathLst>
            </a:custGeom>
            <a:solidFill>
              <a:schemeClr val="accent3"/>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0" name="Google Shape;1340;p39"/>
            <p:cNvSpPr/>
            <p:nvPr/>
          </p:nvSpPr>
          <p:spPr>
            <a:xfrm>
              <a:off x="4677643" y="3862137"/>
              <a:ext cx="1424822" cy="2015041"/>
            </a:xfrm>
            <a:custGeom>
              <a:avLst/>
              <a:gdLst/>
              <a:ahLst/>
              <a:cxnLst/>
              <a:rect l="l" t="t" r="r" b="b"/>
              <a:pathLst>
                <a:path w="21600" h="21573" extrusionOk="0">
                  <a:moveTo>
                    <a:pt x="21555" y="0"/>
                  </a:moveTo>
                  <a:lnTo>
                    <a:pt x="0" y="15282"/>
                  </a:lnTo>
                  <a:cubicBezTo>
                    <a:pt x="2776" y="17268"/>
                    <a:pt x="6082" y="18847"/>
                    <a:pt x="9727" y="19927"/>
                  </a:cubicBezTo>
                  <a:cubicBezTo>
                    <a:pt x="13485" y="21040"/>
                    <a:pt x="17525" y="21600"/>
                    <a:pt x="21600" y="21572"/>
                  </a:cubicBezTo>
                  <a:lnTo>
                    <a:pt x="21555" y="0"/>
                  </a:lnTo>
                  <a:close/>
                </a:path>
              </a:pathLst>
            </a:custGeom>
            <a:solidFill>
              <a:srgbClr val="005827"/>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41" name="Google Shape;1341;p39"/>
            <p:cNvSpPr/>
            <p:nvPr/>
          </p:nvSpPr>
          <p:spPr>
            <a:xfrm>
              <a:off x="4083357" y="3866295"/>
              <a:ext cx="2014326" cy="1431565"/>
            </a:xfrm>
            <a:custGeom>
              <a:avLst/>
              <a:gdLst/>
              <a:ahLst/>
              <a:cxnLst/>
              <a:rect l="l" t="t" r="r" b="b"/>
              <a:pathLst>
                <a:path w="21600" h="21600" extrusionOk="0">
                  <a:moveTo>
                    <a:pt x="21600" y="0"/>
                  </a:moveTo>
                  <a:lnTo>
                    <a:pt x="0" y="0"/>
                  </a:lnTo>
                  <a:cubicBezTo>
                    <a:pt x="14" y="3821"/>
                    <a:pt x="535" y="7605"/>
                    <a:pt x="1534" y="11159"/>
                  </a:cubicBezTo>
                  <a:cubicBezTo>
                    <a:pt x="2634" y="15071"/>
                    <a:pt x="4292" y="18624"/>
                    <a:pt x="6405" y="21600"/>
                  </a:cubicBezTo>
                  <a:lnTo>
                    <a:pt x="21600" y="0"/>
                  </a:lnTo>
                  <a:close/>
                </a:path>
              </a:pathLst>
            </a:custGeom>
            <a:solidFill>
              <a:schemeClr val="accent1"/>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42" name="Google Shape;1342;p39"/>
            <p:cNvSpPr/>
            <p:nvPr/>
          </p:nvSpPr>
          <p:spPr>
            <a:xfrm>
              <a:off x="4676882" y="1857558"/>
              <a:ext cx="1423791" cy="2017361"/>
            </a:xfrm>
            <a:custGeom>
              <a:avLst/>
              <a:gdLst/>
              <a:ahLst/>
              <a:cxnLst/>
              <a:rect l="l" t="t" r="r" b="b"/>
              <a:pathLst>
                <a:path w="21600" h="21568" extrusionOk="0">
                  <a:moveTo>
                    <a:pt x="21596" y="1"/>
                  </a:moveTo>
                  <a:lnTo>
                    <a:pt x="21600" y="21568"/>
                  </a:lnTo>
                  <a:lnTo>
                    <a:pt x="0" y="6215"/>
                  </a:lnTo>
                  <a:cubicBezTo>
                    <a:pt x="2899" y="4164"/>
                    <a:pt x="6366" y="2555"/>
                    <a:pt x="10184" y="1488"/>
                  </a:cubicBezTo>
                  <a:cubicBezTo>
                    <a:pt x="13814" y="473"/>
                    <a:pt x="17691" y="-32"/>
                    <a:pt x="21596" y="1"/>
                  </a:cubicBezTo>
                  <a:close/>
                </a:path>
              </a:pathLst>
            </a:custGeom>
            <a:solidFill>
              <a:schemeClr val="accent3"/>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43" name="Google Shape;1343;p39"/>
            <p:cNvSpPr/>
            <p:nvPr/>
          </p:nvSpPr>
          <p:spPr>
            <a:xfrm>
              <a:off x="4084398" y="2437261"/>
              <a:ext cx="2016987" cy="1439614"/>
            </a:xfrm>
            <a:custGeom>
              <a:avLst/>
              <a:gdLst/>
              <a:ahLst/>
              <a:cxnLst/>
              <a:rect l="l" t="t" r="r" b="b"/>
              <a:pathLst>
                <a:path w="21582" h="21600" extrusionOk="0">
                  <a:moveTo>
                    <a:pt x="21582" y="21493"/>
                  </a:moveTo>
                  <a:lnTo>
                    <a:pt x="6358" y="0"/>
                  </a:lnTo>
                  <a:cubicBezTo>
                    <a:pt x="4374" y="2760"/>
                    <a:pt x="2793" y="6037"/>
                    <a:pt x="1703" y="9646"/>
                  </a:cubicBezTo>
                  <a:cubicBezTo>
                    <a:pt x="561" y="13426"/>
                    <a:pt x="-18" y="17494"/>
                    <a:pt x="0" y="21600"/>
                  </a:cubicBezTo>
                  <a:lnTo>
                    <a:pt x="21582" y="21493"/>
                  </a:lnTo>
                  <a:close/>
                </a:path>
              </a:pathLst>
            </a:custGeom>
            <a:solidFill>
              <a:srgbClr val="7F7F7F"/>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grpSp>
      <p:sp>
        <p:nvSpPr>
          <p:cNvPr id="1344" name="Google Shape;1344;p39"/>
          <p:cNvSpPr/>
          <p:nvPr/>
        </p:nvSpPr>
        <p:spPr>
          <a:xfrm>
            <a:off x="4830201" y="2810427"/>
            <a:ext cx="2531298" cy="2531298"/>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5" name="Google Shape;1345;p39"/>
          <p:cNvSpPr/>
          <p:nvPr/>
        </p:nvSpPr>
        <p:spPr>
          <a:xfrm>
            <a:off x="555624" y="336602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46" name="Google Shape;1346;p39"/>
          <p:cNvSpPr/>
          <p:nvPr/>
        </p:nvSpPr>
        <p:spPr>
          <a:xfrm>
            <a:off x="555624" y="306930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47" name="Google Shape;1347;p39"/>
          <p:cNvSpPr/>
          <p:nvPr/>
        </p:nvSpPr>
        <p:spPr>
          <a:xfrm>
            <a:off x="555624" y="2135278"/>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48" name="Google Shape;1348;p39"/>
          <p:cNvSpPr/>
          <p:nvPr/>
        </p:nvSpPr>
        <p:spPr>
          <a:xfrm>
            <a:off x="555624" y="1838555"/>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49" name="Google Shape;1349;p39"/>
          <p:cNvSpPr/>
          <p:nvPr/>
        </p:nvSpPr>
        <p:spPr>
          <a:xfrm>
            <a:off x="555624" y="459677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50" name="Google Shape;1350;p39"/>
          <p:cNvSpPr/>
          <p:nvPr/>
        </p:nvSpPr>
        <p:spPr>
          <a:xfrm>
            <a:off x="555624" y="430005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51" name="Google Shape;1351;p39"/>
          <p:cNvSpPr/>
          <p:nvPr/>
        </p:nvSpPr>
        <p:spPr>
          <a:xfrm>
            <a:off x="555624" y="5827526"/>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52" name="Google Shape;1352;p39"/>
          <p:cNvSpPr/>
          <p:nvPr/>
        </p:nvSpPr>
        <p:spPr>
          <a:xfrm>
            <a:off x="555624" y="5530802"/>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53" name="Google Shape;1353;p39"/>
          <p:cNvSpPr/>
          <p:nvPr/>
        </p:nvSpPr>
        <p:spPr>
          <a:xfrm>
            <a:off x="8774766" y="336602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54" name="Google Shape;1354;p39"/>
          <p:cNvSpPr/>
          <p:nvPr/>
        </p:nvSpPr>
        <p:spPr>
          <a:xfrm>
            <a:off x="8774766" y="306930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55" name="Google Shape;1355;p39"/>
          <p:cNvSpPr/>
          <p:nvPr/>
        </p:nvSpPr>
        <p:spPr>
          <a:xfrm>
            <a:off x="8774766" y="2135278"/>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56" name="Google Shape;1356;p39"/>
          <p:cNvSpPr/>
          <p:nvPr/>
        </p:nvSpPr>
        <p:spPr>
          <a:xfrm>
            <a:off x="8774766" y="1838555"/>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57" name="Google Shape;1357;p39"/>
          <p:cNvSpPr/>
          <p:nvPr/>
        </p:nvSpPr>
        <p:spPr>
          <a:xfrm>
            <a:off x="8774766" y="459677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58" name="Google Shape;1358;p39"/>
          <p:cNvSpPr/>
          <p:nvPr/>
        </p:nvSpPr>
        <p:spPr>
          <a:xfrm>
            <a:off x="8774766" y="430005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59" name="Google Shape;1359;p39"/>
          <p:cNvSpPr/>
          <p:nvPr/>
        </p:nvSpPr>
        <p:spPr>
          <a:xfrm>
            <a:off x="8774766" y="5827526"/>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60" name="Google Shape;1360;p39"/>
          <p:cNvSpPr/>
          <p:nvPr/>
        </p:nvSpPr>
        <p:spPr>
          <a:xfrm>
            <a:off x="8774766" y="5530802"/>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61" name="Google Shape;1361;p39"/>
          <p:cNvSpPr txBox="1"/>
          <p:nvPr/>
        </p:nvSpPr>
        <p:spPr>
          <a:xfrm>
            <a:off x="6523361" y="2158999"/>
            <a:ext cx="416782"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01</a:t>
            </a:r>
            <a:endParaRPr sz="3200">
              <a:solidFill>
                <a:schemeClr val="lt1"/>
              </a:solidFill>
              <a:latin typeface="Calibri"/>
              <a:ea typeface="Calibri"/>
              <a:cs typeface="Calibri"/>
              <a:sym typeface="Calibri"/>
            </a:endParaRPr>
          </a:p>
        </p:txBody>
      </p:sp>
      <p:sp>
        <p:nvSpPr>
          <p:cNvPr id="1362" name="Google Shape;1362;p39"/>
          <p:cNvSpPr txBox="1"/>
          <p:nvPr/>
        </p:nvSpPr>
        <p:spPr>
          <a:xfrm>
            <a:off x="5230222" y="215899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08</a:t>
            </a:r>
            <a:endParaRPr sz="3200">
              <a:solidFill>
                <a:schemeClr val="lt1"/>
              </a:solidFill>
              <a:latin typeface="Calibri"/>
              <a:ea typeface="Calibri"/>
              <a:cs typeface="Calibri"/>
              <a:sym typeface="Calibri"/>
            </a:endParaRPr>
          </a:p>
        </p:txBody>
      </p:sp>
      <p:sp>
        <p:nvSpPr>
          <p:cNvPr id="1363" name="Google Shape;1363;p39"/>
          <p:cNvSpPr txBox="1"/>
          <p:nvPr/>
        </p:nvSpPr>
        <p:spPr>
          <a:xfrm>
            <a:off x="6523362" y="544693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04</a:t>
            </a:r>
            <a:endParaRPr sz="3200">
              <a:solidFill>
                <a:schemeClr val="lt1"/>
              </a:solidFill>
              <a:latin typeface="Calibri"/>
              <a:ea typeface="Calibri"/>
              <a:cs typeface="Calibri"/>
              <a:sym typeface="Calibri"/>
            </a:endParaRPr>
          </a:p>
        </p:txBody>
      </p:sp>
      <p:sp>
        <p:nvSpPr>
          <p:cNvPr id="1364" name="Google Shape;1364;p39"/>
          <p:cNvSpPr txBox="1"/>
          <p:nvPr/>
        </p:nvSpPr>
        <p:spPr>
          <a:xfrm>
            <a:off x="5230222" y="544693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05</a:t>
            </a:r>
            <a:endParaRPr sz="3200">
              <a:solidFill>
                <a:schemeClr val="lt1"/>
              </a:solidFill>
              <a:latin typeface="Calibri"/>
              <a:ea typeface="Calibri"/>
              <a:cs typeface="Calibri"/>
              <a:sym typeface="Calibri"/>
            </a:endParaRPr>
          </a:p>
        </p:txBody>
      </p:sp>
      <p:sp>
        <p:nvSpPr>
          <p:cNvPr id="1365" name="Google Shape;1365;p39"/>
          <p:cNvSpPr txBox="1"/>
          <p:nvPr/>
        </p:nvSpPr>
        <p:spPr>
          <a:xfrm>
            <a:off x="7488401" y="441904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03</a:t>
            </a:r>
            <a:endParaRPr sz="3200">
              <a:solidFill>
                <a:schemeClr val="lt1"/>
              </a:solidFill>
              <a:latin typeface="Calibri"/>
              <a:ea typeface="Calibri"/>
              <a:cs typeface="Calibri"/>
              <a:sym typeface="Calibri"/>
            </a:endParaRPr>
          </a:p>
        </p:txBody>
      </p:sp>
      <p:sp>
        <p:nvSpPr>
          <p:cNvPr id="1366" name="Google Shape;1366;p39"/>
          <p:cNvSpPr txBox="1"/>
          <p:nvPr/>
        </p:nvSpPr>
        <p:spPr>
          <a:xfrm>
            <a:off x="4286518" y="441904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06</a:t>
            </a:r>
            <a:endParaRPr sz="3200">
              <a:solidFill>
                <a:schemeClr val="lt1"/>
              </a:solidFill>
              <a:latin typeface="Calibri"/>
              <a:ea typeface="Calibri"/>
              <a:cs typeface="Calibri"/>
              <a:sym typeface="Calibri"/>
            </a:endParaRPr>
          </a:p>
        </p:txBody>
      </p:sp>
      <p:sp>
        <p:nvSpPr>
          <p:cNvPr id="1367" name="Google Shape;1367;p39"/>
          <p:cNvSpPr txBox="1"/>
          <p:nvPr/>
        </p:nvSpPr>
        <p:spPr>
          <a:xfrm>
            <a:off x="7488401" y="317942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02</a:t>
            </a:r>
            <a:endParaRPr sz="3200">
              <a:solidFill>
                <a:schemeClr val="lt1"/>
              </a:solidFill>
              <a:latin typeface="Calibri"/>
              <a:ea typeface="Calibri"/>
              <a:cs typeface="Calibri"/>
              <a:sym typeface="Calibri"/>
            </a:endParaRPr>
          </a:p>
        </p:txBody>
      </p:sp>
      <p:sp>
        <p:nvSpPr>
          <p:cNvPr id="1368" name="Google Shape;1368;p39"/>
          <p:cNvSpPr txBox="1"/>
          <p:nvPr/>
        </p:nvSpPr>
        <p:spPr>
          <a:xfrm>
            <a:off x="4286518" y="317942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07</a:t>
            </a:r>
            <a:endParaRPr sz="3200">
              <a:solidFill>
                <a:schemeClr val="lt1"/>
              </a:solidFill>
              <a:latin typeface="Calibri"/>
              <a:ea typeface="Calibri"/>
              <a:cs typeface="Calibri"/>
              <a:sym typeface="Calibri"/>
            </a:endParaRPr>
          </a:p>
        </p:txBody>
      </p:sp>
      <p:sp>
        <p:nvSpPr>
          <p:cNvPr id="1369" name="Google Shape;1369;p39"/>
          <p:cNvSpPr/>
          <p:nvPr/>
        </p:nvSpPr>
        <p:spPr>
          <a:xfrm>
            <a:off x="5047307" y="3886277"/>
            <a:ext cx="2024054" cy="384721"/>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2500" b="1">
                <a:solidFill>
                  <a:schemeClr val="accent1"/>
                </a:solidFill>
                <a:latin typeface="Barlow"/>
                <a:ea typeface="Barlow"/>
                <a:cs typeface="Barlow"/>
                <a:sym typeface="Barlow"/>
              </a:rPr>
              <a:t>Heading</a:t>
            </a:r>
            <a:endParaRPr sz="2500" b="1">
              <a:solidFill>
                <a:schemeClr val="accen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40"/>
          <p:cNvSpPr/>
          <p:nvPr/>
        </p:nvSpPr>
        <p:spPr>
          <a:xfrm>
            <a:off x="0" y="0"/>
            <a:ext cx="12192000" cy="6858000"/>
          </a:xfrm>
          <a:prstGeom prst="rect">
            <a:avLst/>
          </a:prstGeom>
          <a:gradFill>
            <a:gsLst>
              <a:gs pos="0">
                <a:srgbClr val="062379"/>
              </a:gs>
              <a:gs pos="16000">
                <a:srgbClr val="062379"/>
              </a:gs>
              <a:gs pos="58000">
                <a:srgbClr val="0934B6">
                  <a:alpha val="89803"/>
                </a:srgbClr>
              </a:gs>
              <a:gs pos="8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5" name="Google Shape;1375;p40"/>
          <p:cNvSpPr/>
          <p:nvPr/>
        </p:nvSpPr>
        <p:spPr>
          <a:xfrm>
            <a:off x="4621970" y="1954970"/>
            <a:ext cx="2948060" cy="2948060"/>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6" name="Google Shape;1376;p40"/>
          <p:cNvSpPr/>
          <p:nvPr/>
        </p:nvSpPr>
        <p:spPr>
          <a:xfrm>
            <a:off x="550863" y="1017263"/>
            <a:ext cx="2873057" cy="98488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377" name="Google Shape;1377;p40"/>
          <p:cNvSpPr/>
          <p:nvPr/>
        </p:nvSpPr>
        <p:spPr>
          <a:xfrm>
            <a:off x="550863" y="636221"/>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grpSp>
        <p:nvGrpSpPr>
          <p:cNvPr id="1378" name="Google Shape;1378;p40"/>
          <p:cNvGrpSpPr/>
          <p:nvPr/>
        </p:nvGrpSpPr>
        <p:grpSpPr>
          <a:xfrm>
            <a:off x="3625941" y="1173120"/>
            <a:ext cx="1140162" cy="4417452"/>
            <a:chOff x="5695950" y="1885950"/>
            <a:chExt cx="796289" cy="3085146"/>
          </a:xfrm>
        </p:grpSpPr>
        <p:sp>
          <p:nvSpPr>
            <p:cNvPr id="1379" name="Google Shape;1379;p40"/>
            <p:cNvSpPr/>
            <p:nvPr/>
          </p:nvSpPr>
          <p:spPr>
            <a:xfrm>
              <a:off x="5695950" y="3007995"/>
              <a:ext cx="543877" cy="840104"/>
            </a:xfrm>
            <a:custGeom>
              <a:avLst/>
              <a:gdLst/>
              <a:ahLst/>
              <a:cxnLst/>
              <a:rect l="l" t="t" r="r" b="b"/>
              <a:pathLst>
                <a:path w="543877" h="840104" extrusionOk="0">
                  <a:moveTo>
                    <a:pt x="543878" y="433388"/>
                  </a:moveTo>
                  <a:lnTo>
                    <a:pt x="387668" y="367665"/>
                  </a:lnTo>
                  <a:cubicBezTo>
                    <a:pt x="362903" y="169545"/>
                    <a:pt x="200978" y="14288"/>
                    <a:pt x="0" y="0"/>
                  </a:cubicBezTo>
                  <a:lnTo>
                    <a:pt x="0" y="840105"/>
                  </a:lnTo>
                  <a:cubicBezTo>
                    <a:pt x="191453" y="826770"/>
                    <a:pt x="347663" y="684847"/>
                    <a:pt x="382905" y="500063"/>
                  </a:cubicBezTo>
                  <a:lnTo>
                    <a:pt x="543878" y="433388"/>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0" name="Google Shape;1380;p40"/>
            <p:cNvSpPr/>
            <p:nvPr/>
          </p:nvSpPr>
          <p:spPr>
            <a:xfrm>
              <a:off x="6038850" y="1885950"/>
              <a:ext cx="438150" cy="840104"/>
            </a:xfrm>
            <a:custGeom>
              <a:avLst/>
              <a:gdLst/>
              <a:ahLst/>
              <a:cxnLst/>
              <a:rect l="l" t="t" r="r" b="b"/>
              <a:pathLst>
                <a:path w="438150" h="840104" extrusionOk="0">
                  <a:moveTo>
                    <a:pt x="438150" y="751523"/>
                  </a:moveTo>
                  <a:lnTo>
                    <a:pt x="345758" y="609600"/>
                  </a:lnTo>
                  <a:cubicBezTo>
                    <a:pt x="441008" y="422910"/>
                    <a:pt x="383858" y="190500"/>
                    <a:pt x="205740" y="70485"/>
                  </a:cubicBezTo>
                  <a:cubicBezTo>
                    <a:pt x="141923" y="28575"/>
                    <a:pt x="71438" y="4763"/>
                    <a:pt x="0" y="0"/>
                  </a:cubicBezTo>
                  <a:lnTo>
                    <a:pt x="0" y="840105"/>
                  </a:lnTo>
                  <a:cubicBezTo>
                    <a:pt x="99060" y="832485"/>
                    <a:pt x="194310" y="790575"/>
                    <a:pt x="267653" y="718185"/>
                  </a:cubicBezTo>
                  <a:lnTo>
                    <a:pt x="438150" y="751523"/>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1" name="Google Shape;1381;p40"/>
            <p:cNvSpPr/>
            <p:nvPr/>
          </p:nvSpPr>
          <p:spPr>
            <a:xfrm>
              <a:off x="6039802" y="4130992"/>
              <a:ext cx="452437" cy="840104"/>
            </a:xfrm>
            <a:custGeom>
              <a:avLst/>
              <a:gdLst/>
              <a:ahLst/>
              <a:cxnLst/>
              <a:rect l="l" t="t" r="r" b="b"/>
              <a:pathLst>
                <a:path w="452437" h="840104" extrusionOk="0">
                  <a:moveTo>
                    <a:pt x="452438" y="109538"/>
                  </a:moveTo>
                  <a:lnTo>
                    <a:pt x="286703" y="142875"/>
                  </a:lnTo>
                  <a:cubicBezTo>
                    <a:pt x="212408" y="57150"/>
                    <a:pt x="107633" y="7620"/>
                    <a:pt x="0" y="0"/>
                  </a:cubicBezTo>
                  <a:lnTo>
                    <a:pt x="0" y="840105"/>
                  </a:lnTo>
                  <a:cubicBezTo>
                    <a:pt x="71438" y="835343"/>
                    <a:pt x="141923" y="811530"/>
                    <a:pt x="204788" y="769620"/>
                  </a:cubicBezTo>
                  <a:cubicBezTo>
                    <a:pt x="375285" y="655320"/>
                    <a:pt x="434340" y="437198"/>
                    <a:pt x="357188" y="255270"/>
                  </a:cubicBezTo>
                  <a:lnTo>
                    <a:pt x="452438" y="109538"/>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82" name="Google Shape;1382;p40"/>
          <p:cNvGrpSpPr/>
          <p:nvPr/>
        </p:nvGrpSpPr>
        <p:grpSpPr>
          <a:xfrm flipH="1">
            <a:off x="7425449" y="1173120"/>
            <a:ext cx="1140162" cy="4417452"/>
            <a:chOff x="5695950" y="1885950"/>
            <a:chExt cx="796289" cy="3085146"/>
          </a:xfrm>
        </p:grpSpPr>
        <p:sp>
          <p:nvSpPr>
            <p:cNvPr id="1383" name="Google Shape;1383;p40"/>
            <p:cNvSpPr/>
            <p:nvPr/>
          </p:nvSpPr>
          <p:spPr>
            <a:xfrm>
              <a:off x="5695950" y="3007995"/>
              <a:ext cx="543877" cy="840104"/>
            </a:xfrm>
            <a:custGeom>
              <a:avLst/>
              <a:gdLst/>
              <a:ahLst/>
              <a:cxnLst/>
              <a:rect l="l" t="t" r="r" b="b"/>
              <a:pathLst>
                <a:path w="543877" h="840104" extrusionOk="0">
                  <a:moveTo>
                    <a:pt x="543878" y="433388"/>
                  </a:moveTo>
                  <a:lnTo>
                    <a:pt x="387668" y="367665"/>
                  </a:lnTo>
                  <a:cubicBezTo>
                    <a:pt x="362903" y="169545"/>
                    <a:pt x="200978" y="14288"/>
                    <a:pt x="0" y="0"/>
                  </a:cubicBezTo>
                  <a:lnTo>
                    <a:pt x="0" y="840105"/>
                  </a:lnTo>
                  <a:cubicBezTo>
                    <a:pt x="191453" y="826770"/>
                    <a:pt x="347663" y="684847"/>
                    <a:pt x="382905" y="500063"/>
                  </a:cubicBezTo>
                  <a:lnTo>
                    <a:pt x="543878" y="433388"/>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4" name="Google Shape;1384;p40"/>
            <p:cNvSpPr/>
            <p:nvPr/>
          </p:nvSpPr>
          <p:spPr>
            <a:xfrm>
              <a:off x="6038850" y="1885950"/>
              <a:ext cx="438150" cy="840104"/>
            </a:xfrm>
            <a:custGeom>
              <a:avLst/>
              <a:gdLst/>
              <a:ahLst/>
              <a:cxnLst/>
              <a:rect l="l" t="t" r="r" b="b"/>
              <a:pathLst>
                <a:path w="438150" h="840104" extrusionOk="0">
                  <a:moveTo>
                    <a:pt x="438150" y="751523"/>
                  </a:moveTo>
                  <a:lnTo>
                    <a:pt x="345758" y="609600"/>
                  </a:lnTo>
                  <a:cubicBezTo>
                    <a:pt x="441008" y="422910"/>
                    <a:pt x="383858" y="190500"/>
                    <a:pt x="205740" y="70485"/>
                  </a:cubicBezTo>
                  <a:cubicBezTo>
                    <a:pt x="141923" y="28575"/>
                    <a:pt x="71438" y="4763"/>
                    <a:pt x="0" y="0"/>
                  </a:cubicBezTo>
                  <a:lnTo>
                    <a:pt x="0" y="840105"/>
                  </a:lnTo>
                  <a:cubicBezTo>
                    <a:pt x="99060" y="832485"/>
                    <a:pt x="194310" y="790575"/>
                    <a:pt x="267653" y="718185"/>
                  </a:cubicBezTo>
                  <a:lnTo>
                    <a:pt x="438150" y="751523"/>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5" name="Google Shape;1385;p40"/>
            <p:cNvSpPr/>
            <p:nvPr/>
          </p:nvSpPr>
          <p:spPr>
            <a:xfrm>
              <a:off x="6039802" y="4130992"/>
              <a:ext cx="452437" cy="840104"/>
            </a:xfrm>
            <a:custGeom>
              <a:avLst/>
              <a:gdLst/>
              <a:ahLst/>
              <a:cxnLst/>
              <a:rect l="l" t="t" r="r" b="b"/>
              <a:pathLst>
                <a:path w="452437" h="840104" extrusionOk="0">
                  <a:moveTo>
                    <a:pt x="452438" y="109538"/>
                  </a:moveTo>
                  <a:lnTo>
                    <a:pt x="286703" y="142875"/>
                  </a:lnTo>
                  <a:cubicBezTo>
                    <a:pt x="212408" y="57150"/>
                    <a:pt x="107633" y="7620"/>
                    <a:pt x="0" y="0"/>
                  </a:cubicBezTo>
                  <a:lnTo>
                    <a:pt x="0" y="840105"/>
                  </a:lnTo>
                  <a:cubicBezTo>
                    <a:pt x="71438" y="835343"/>
                    <a:pt x="141923" y="811530"/>
                    <a:pt x="204788" y="769620"/>
                  </a:cubicBezTo>
                  <a:cubicBezTo>
                    <a:pt x="375285" y="655320"/>
                    <a:pt x="434340" y="437198"/>
                    <a:pt x="357188" y="255270"/>
                  </a:cubicBezTo>
                  <a:lnTo>
                    <a:pt x="452438" y="109538"/>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86" name="Google Shape;1386;p40"/>
          <p:cNvSpPr/>
          <p:nvPr/>
        </p:nvSpPr>
        <p:spPr>
          <a:xfrm>
            <a:off x="3552501" y="1251638"/>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87" name="Google Shape;1387;p40"/>
          <p:cNvSpPr/>
          <p:nvPr/>
        </p:nvSpPr>
        <p:spPr>
          <a:xfrm>
            <a:off x="7594548" y="1251638"/>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88" name="Google Shape;1388;p40"/>
          <p:cNvSpPr/>
          <p:nvPr/>
        </p:nvSpPr>
        <p:spPr>
          <a:xfrm>
            <a:off x="3552501" y="4466083"/>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89" name="Google Shape;1389;p40"/>
          <p:cNvSpPr/>
          <p:nvPr/>
        </p:nvSpPr>
        <p:spPr>
          <a:xfrm>
            <a:off x="7594548" y="4466083"/>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90" name="Google Shape;1390;p40"/>
          <p:cNvSpPr/>
          <p:nvPr/>
        </p:nvSpPr>
        <p:spPr>
          <a:xfrm>
            <a:off x="8086581" y="2864778"/>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91" name="Google Shape;1391;p40"/>
          <p:cNvSpPr/>
          <p:nvPr/>
        </p:nvSpPr>
        <p:spPr>
          <a:xfrm>
            <a:off x="3063996" y="2864778"/>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92" name="Google Shape;1392;p40"/>
          <p:cNvSpPr/>
          <p:nvPr/>
        </p:nvSpPr>
        <p:spPr>
          <a:xfrm>
            <a:off x="8768080" y="1017263"/>
            <a:ext cx="2873057" cy="98488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393" name="Google Shape;1393;p40"/>
          <p:cNvSpPr/>
          <p:nvPr/>
        </p:nvSpPr>
        <p:spPr>
          <a:xfrm>
            <a:off x="10489137" y="636221"/>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r"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
        <p:nvSpPr>
          <p:cNvPr id="1394" name="Google Shape;1394;p40"/>
          <p:cNvSpPr/>
          <p:nvPr/>
        </p:nvSpPr>
        <p:spPr>
          <a:xfrm>
            <a:off x="550863" y="5288602"/>
            <a:ext cx="2873057" cy="98488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395" name="Google Shape;1395;p40"/>
          <p:cNvSpPr/>
          <p:nvPr/>
        </p:nvSpPr>
        <p:spPr>
          <a:xfrm>
            <a:off x="550863" y="4907560"/>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
        <p:nvSpPr>
          <p:cNvPr id="1396" name="Google Shape;1396;p40"/>
          <p:cNvSpPr/>
          <p:nvPr/>
        </p:nvSpPr>
        <p:spPr>
          <a:xfrm>
            <a:off x="8768080" y="5288602"/>
            <a:ext cx="2873057" cy="98488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397" name="Google Shape;1397;p40"/>
          <p:cNvSpPr/>
          <p:nvPr/>
        </p:nvSpPr>
        <p:spPr>
          <a:xfrm>
            <a:off x="10489137" y="4907560"/>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r"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
        <p:nvSpPr>
          <p:cNvPr id="1398" name="Google Shape;1398;p40"/>
          <p:cNvSpPr/>
          <p:nvPr/>
        </p:nvSpPr>
        <p:spPr>
          <a:xfrm>
            <a:off x="550864" y="3083970"/>
            <a:ext cx="2307832" cy="1231106"/>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399" name="Google Shape;1399;p40"/>
          <p:cNvSpPr/>
          <p:nvPr/>
        </p:nvSpPr>
        <p:spPr>
          <a:xfrm>
            <a:off x="550863" y="2702928"/>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
        <p:nvSpPr>
          <p:cNvPr id="1400" name="Google Shape;1400;p40"/>
          <p:cNvSpPr/>
          <p:nvPr/>
        </p:nvSpPr>
        <p:spPr>
          <a:xfrm>
            <a:off x="9333304" y="3083970"/>
            <a:ext cx="2307833" cy="1231106"/>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401" name="Google Shape;1401;p40"/>
          <p:cNvSpPr/>
          <p:nvPr/>
        </p:nvSpPr>
        <p:spPr>
          <a:xfrm>
            <a:off x="10489137" y="2702928"/>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r"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
        <p:nvSpPr>
          <p:cNvPr id="1402" name="Google Shape;1402;p40"/>
          <p:cNvSpPr/>
          <p:nvPr/>
        </p:nvSpPr>
        <p:spPr>
          <a:xfrm>
            <a:off x="4942084" y="2930081"/>
            <a:ext cx="2307833" cy="1231106"/>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403" name="Google Shape;1403;p40"/>
          <p:cNvSpPr/>
          <p:nvPr/>
        </p:nvSpPr>
        <p:spPr>
          <a:xfrm>
            <a:off x="5520000" y="2549039"/>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41"/>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Title&gt;</a:t>
            </a:r>
            <a:endParaRPr/>
          </a:p>
        </p:txBody>
      </p:sp>
      <p:grpSp>
        <p:nvGrpSpPr>
          <p:cNvPr id="1409" name="Google Shape;1409;p41"/>
          <p:cNvGrpSpPr/>
          <p:nvPr/>
        </p:nvGrpSpPr>
        <p:grpSpPr>
          <a:xfrm>
            <a:off x="2816506" y="3588582"/>
            <a:ext cx="6558988" cy="3292722"/>
            <a:chOff x="2563194" y="3310944"/>
            <a:chExt cx="7065612" cy="3547056"/>
          </a:xfrm>
        </p:grpSpPr>
        <p:sp>
          <p:nvSpPr>
            <p:cNvPr id="1410" name="Google Shape;1410;p41"/>
            <p:cNvSpPr/>
            <p:nvPr/>
          </p:nvSpPr>
          <p:spPr>
            <a:xfrm>
              <a:off x="6192906" y="3493356"/>
              <a:ext cx="2737605" cy="3306215"/>
            </a:xfrm>
            <a:custGeom>
              <a:avLst/>
              <a:gdLst/>
              <a:ahLst/>
              <a:cxnLst/>
              <a:rect l="l" t="t" r="r" b="b"/>
              <a:pathLst>
                <a:path w="187" h="221" extrusionOk="0">
                  <a:moveTo>
                    <a:pt x="187" y="84"/>
                  </a:moveTo>
                  <a:cubicBezTo>
                    <a:pt x="158" y="45"/>
                    <a:pt x="117" y="15"/>
                    <a:pt x="71" y="0"/>
                  </a:cubicBezTo>
                  <a:lnTo>
                    <a:pt x="0" y="221"/>
                  </a:lnTo>
                  <a:lnTo>
                    <a:pt x="187" y="8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1" name="Google Shape;1411;p41"/>
            <p:cNvSpPr/>
            <p:nvPr/>
          </p:nvSpPr>
          <p:spPr>
            <a:xfrm>
              <a:off x="6247059" y="4807291"/>
              <a:ext cx="3381747" cy="2050709"/>
            </a:xfrm>
            <a:custGeom>
              <a:avLst/>
              <a:gdLst/>
              <a:ahLst/>
              <a:cxnLst/>
              <a:rect l="l" t="t" r="r" b="b"/>
              <a:pathLst>
                <a:path w="231" h="137" extrusionOk="0">
                  <a:moveTo>
                    <a:pt x="231" y="136"/>
                  </a:moveTo>
                  <a:cubicBezTo>
                    <a:pt x="231" y="88"/>
                    <a:pt x="216" y="40"/>
                    <a:pt x="187" y="0"/>
                  </a:cubicBezTo>
                  <a:lnTo>
                    <a:pt x="0" y="137"/>
                  </a:lnTo>
                  <a:lnTo>
                    <a:pt x="231" y="1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2" name="Google Shape;1412;p41"/>
            <p:cNvSpPr/>
            <p:nvPr/>
          </p:nvSpPr>
          <p:spPr>
            <a:xfrm>
              <a:off x="2563194" y="4822967"/>
              <a:ext cx="3377471" cy="2035033"/>
            </a:xfrm>
            <a:custGeom>
              <a:avLst/>
              <a:gdLst/>
              <a:ahLst/>
              <a:cxnLst/>
              <a:rect l="l" t="t" r="r" b="b"/>
              <a:pathLst>
                <a:path w="231" h="136" extrusionOk="0">
                  <a:moveTo>
                    <a:pt x="44" y="0"/>
                  </a:moveTo>
                  <a:cubicBezTo>
                    <a:pt x="15" y="39"/>
                    <a:pt x="0" y="87"/>
                    <a:pt x="0" y="136"/>
                  </a:cubicBezTo>
                  <a:lnTo>
                    <a:pt x="231" y="136"/>
                  </a:lnTo>
                  <a:lnTo>
                    <a:pt x="44"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3" name="Google Shape;1413;p41"/>
            <p:cNvSpPr/>
            <p:nvPr/>
          </p:nvSpPr>
          <p:spPr>
            <a:xfrm>
              <a:off x="3261490" y="3509032"/>
              <a:ext cx="2734754" cy="3291964"/>
            </a:xfrm>
            <a:custGeom>
              <a:avLst/>
              <a:gdLst/>
              <a:ahLst/>
              <a:cxnLst/>
              <a:rect l="l" t="t" r="r" b="b"/>
              <a:pathLst>
                <a:path w="187" h="220" extrusionOk="0">
                  <a:moveTo>
                    <a:pt x="116" y="0"/>
                  </a:moveTo>
                  <a:cubicBezTo>
                    <a:pt x="69" y="15"/>
                    <a:pt x="29" y="44"/>
                    <a:pt x="0" y="84"/>
                  </a:cubicBezTo>
                  <a:lnTo>
                    <a:pt x="187" y="220"/>
                  </a:lnTo>
                  <a:lnTo>
                    <a:pt x="116"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4" name="Google Shape;1414;p41"/>
            <p:cNvSpPr/>
            <p:nvPr/>
          </p:nvSpPr>
          <p:spPr>
            <a:xfrm>
              <a:off x="5057107" y="3310944"/>
              <a:ext cx="2077786" cy="3475801"/>
            </a:xfrm>
            <a:custGeom>
              <a:avLst/>
              <a:gdLst/>
              <a:ahLst/>
              <a:cxnLst/>
              <a:rect l="l" t="t" r="r" b="b"/>
              <a:pathLst>
                <a:path w="142" h="232" extrusionOk="0">
                  <a:moveTo>
                    <a:pt x="142" y="11"/>
                  </a:moveTo>
                  <a:cubicBezTo>
                    <a:pt x="119" y="4"/>
                    <a:pt x="95" y="1"/>
                    <a:pt x="71" y="1"/>
                  </a:cubicBezTo>
                  <a:cubicBezTo>
                    <a:pt x="47" y="0"/>
                    <a:pt x="23" y="4"/>
                    <a:pt x="0" y="12"/>
                  </a:cubicBezTo>
                  <a:lnTo>
                    <a:pt x="71" y="232"/>
                  </a:lnTo>
                  <a:lnTo>
                    <a:pt x="142" y="1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5" name="Google Shape;1415;p41"/>
            <p:cNvSpPr/>
            <p:nvPr/>
          </p:nvSpPr>
          <p:spPr>
            <a:xfrm>
              <a:off x="3148635" y="5986711"/>
              <a:ext cx="670336"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ICON</a:t>
              </a:r>
              <a:endParaRPr/>
            </a:p>
          </p:txBody>
        </p:sp>
        <p:sp>
          <p:nvSpPr>
            <p:cNvPr id="1416" name="Google Shape;1416;p41"/>
            <p:cNvSpPr/>
            <p:nvPr/>
          </p:nvSpPr>
          <p:spPr>
            <a:xfrm>
              <a:off x="4099885" y="4571594"/>
              <a:ext cx="670336"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ICON</a:t>
              </a:r>
              <a:endParaRPr/>
            </a:p>
          </p:txBody>
        </p:sp>
        <p:sp>
          <p:nvSpPr>
            <p:cNvPr id="1417" name="Google Shape;1417;p41"/>
            <p:cNvSpPr/>
            <p:nvPr/>
          </p:nvSpPr>
          <p:spPr>
            <a:xfrm>
              <a:off x="5748718" y="3921752"/>
              <a:ext cx="670336"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ICON</a:t>
              </a:r>
              <a:endParaRPr/>
            </a:p>
          </p:txBody>
        </p:sp>
        <p:sp>
          <p:nvSpPr>
            <p:cNvPr id="1418" name="Google Shape;1418;p41"/>
            <p:cNvSpPr/>
            <p:nvPr/>
          </p:nvSpPr>
          <p:spPr>
            <a:xfrm>
              <a:off x="7365486" y="4571594"/>
              <a:ext cx="670336"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ICON</a:t>
              </a:r>
              <a:endParaRPr/>
            </a:p>
          </p:txBody>
        </p:sp>
        <p:sp>
          <p:nvSpPr>
            <p:cNvPr id="1419" name="Google Shape;1419;p41"/>
            <p:cNvSpPr/>
            <p:nvPr/>
          </p:nvSpPr>
          <p:spPr>
            <a:xfrm>
              <a:off x="4350261" y="5203468"/>
              <a:ext cx="3494328" cy="1654532"/>
            </a:xfrm>
            <a:custGeom>
              <a:avLst/>
              <a:gdLst/>
              <a:ahLst/>
              <a:cxnLst/>
              <a:rect l="l" t="t" r="r" b="b"/>
              <a:pathLst>
                <a:path w="43200" h="21636" fill="none" extrusionOk="0">
                  <a:moveTo>
                    <a:pt x="0" y="21635"/>
                  </a:moveTo>
                  <a:cubicBezTo>
                    <a:pt x="0" y="21623"/>
                    <a:pt x="0" y="21611"/>
                    <a:pt x="0" y="21600"/>
                  </a:cubicBezTo>
                  <a:cubicBezTo>
                    <a:pt x="0" y="9670"/>
                    <a:pt x="9670" y="0"/>
                    <a:pt x="21600" y="0"/>
                  </a:cubicBezTo>
                  <a:cubicBezTo>
                    <a:pt x="33508" y="-1"/>
                    <a:pt x="43170" y="9637"/>
                    <a:pt x="43199" y="21546"/>
                  </a:cubicBezTo>
                </a:path>
                <a:path w="43200" h="21636" extrusionOk="0">
                  <a:moveTo>
                    <a:pt x="0" y="21635"/>
                  </a:moveTo>
                  <a:cubicBezTo>
                    <a:pt x="0" y="21623"/>
                    <a:pt x="0" y="21611"/>
                    <a:pt x="0" y="21600"/>
                  </a:cubicBezTo>
                  <a:cubicBezTo>
                    <a:pt x="0" y="9670"/>
                    <a:pt x="9670" y="0"/>
                    <a:pt x="21600" y="0"/>
                  </a:cubicBezTo>
                  <a:cubicBezTo>
                    <a:pt x="33508" y="-1"/>
                    <a:pt x="43170" y="9637"/>
                    <a:pt x="43199" y="21546"/>
                  </a:cubicBezTo>
                  <a:lnTo>
                    <a:pt x="21600" y="216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0" name="Google Shape;1420;p41"/>
            <p:cNvSpPr/>
            <p:nvPr/>
          </p:nvSpPr>
          <p:spPr>
            <a:xfrm>
              <a:off x="8364477" y="5986711"/>
              <a:ext cx="670336"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ICON</a:t>
              </a:r>
              <a:endParaRPr/>
            </a:p>
          </p:txBody>
        </p:sp>
        <p:sp>
          <p:nvSpPr>
            <p:cNvPr id="1421" name="Google Shape;1421;p41"/>
            <p:cNvSpPr/>
            <p:nvPr/>
          </p:nvSpPr>
          <p:spPr>
            <a:xfrm>
              <a:off x="5836415" y="5986711"/>
              <a:ext cx="536269"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XXX</a:t>
              </a:r>
              <a:endParaRPr/>
            </a:p>
          </p:txBody>
        </p:sp>
        <p:sp>
          <p:nvSpPr>
            <p:cNvPr id="1422" name="Google Shape;1422;p41"/>
            <p:cNvSpPr/>
            <p:nvPr/>
          </p:nvSpPr>
          <p:spPr>
            <a:xfrm>
              <a:off x="4273335" y="6104031"/>
              <a:ext cx="420345" cy="42201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1</a:t>
              </a:r>
              <a:endParaRPr/>
            </a:p>
          </p:txBody>
        </p:sp>
        <p:sp>
          <p:nvSpPr>
            <p:cNvPr id="1423" name="Google Shape;1423;p41"/>
            <p:cNvSpPr/>
            <p:nvPr/>
          </p:nvSpPr>
          <p:spPr>
            <a:xfrm>
              <a:off x="7506747" y="6104031"/>
              <a:ext cx="422018" cy="42201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5</a:t>
              </a:r>
              <a:endParaRPr/>
            </a:p>
          </p:txBody>
        </p:sp>
        <p:sp>
          <p:nvSpPr>
            <p:cNvPr id="1424" name="Google Shape;1424;p41"/>
            <p:cNvSpPr/>
            <p:nvPr/>
          </p:nvSpPr>
          <p:spPr>
            <a:xfrm>
              <a:off x="4867474" y="5310254"/>
              <a:ext cx="422018" cy="42201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2</a:t>
              </a:r>
              <a:endParaRPr/>
            </a:p>
          </p:txBody>
        </p:sp>
        <p:sp>
          <p:nvSpPr>
            <p:cNvPr id="1425" name="Google Shape;1425;p41"/>
            <p:cNvSpPr/>
            <p:nvPr/>
          </p:nvSpPr>
          <p:spPr>
            <a:xfrm>
              <a:off x="6931133" y="5310254"/>
              <a:ext cx="420345" cy="42201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4</a:t>
              </a:r>
              <a:endParaRPr/>
            </a:p>
          </p:txBody>
        </p:sp>
        <p:sp>
          <p:nvSpPr>
            <p:cNvPr id="1426" name="Google Shape;1426;p41"/>
            <p:cNvSpPr/>
            <p:nvPr/>
          </p:nvSpPr>
          <p:spPr>
            <a:xfrm>
              <a:off x="5886416" y="4988309"/>
              <a:ext cx="422018" cy="420341"/>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3</a:t>
              </a:r>
              <a:endParaRPr/>
            </a:p>
          </p:txBody>
        </p:sp>
      </p:grpSp>
      <p:sp>
        <p:nvSpPr>
          <p:cNvPr id="1427" name="Google Shape;1427;p41"/>
          <p:cNvSpPr txBox="1"/>
          <p:nvPr/>
        </p:nvSpPr>
        <p:spPr>
          <a:xfrm>
            <a:off x="550863" y="5282114"/>
            <a:ext cx="1865115" cy="107721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428" name="Google Shape;1428;p41"/>
          <p:cNvSpPr txBox="1"/>
          <p:nvPr/>
        </p:nvSpPr>
        <p:spPr>
          <a:xfrm>
            <a:off x="550863" y="4983379"/>
            <a:ext cx="1865115"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429" name="Google Shape;1429;p41"/>
          <p:cNvSpPr txBox="1"/>
          <p:nvPr/>
        </p:nvSpPr>
        <p:spPr>
          <a:xfrm>
            <a:off x="1398602" y="3311763"/>
            <a:ext cx="2191740"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430" name="Google Shape;1430;p41"/>
          <p:cNvSpPr txBox="1"/>
          <p:nvPr/>
        </p:nvSpPr>
        <p:spPr>
          <a:xfrm>
            <a:off x="1398602" y="3013028"/>
            <a:ext cx="2191740"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431" name="Google Shape;1431;p41"/>
          <p:cNvSpPr txBox="1"/>
          <p:nvPr/>
        </p:nvSpPr>
        <p:spPr>
          <a:xfrm>
            <a:off x="4819370" y="2202879"/>
            <a:ext cx="2264336"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432" name="Google Shape;1432;p41"/>
          <p:cNvSpPr txBox="1"/>
          <p:nvPr/>
        </p:nvSpPr>
        <p:spPr>
          <a:xfrm>
            <a:off x="4819370" y="1904144"/>
            <a:ext cx="2264336"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433" name="Google Shape;1433;p41"/>
          <p:cNvSpPr txBox="1"/>
          <p:nvPr/>
        </p:nvSpPr>
        <p:spPr>
          <a:xfrm>
            <a:off x="9776023" y="5282114"/>
            <a:ext cx="1865115" cy="107721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434" name="Google Shape;1434;p41"/>
          <p:cNvSpPr txBox="1"/>
          <p:nvPr/>
        </p:nvSpPr>
        <p:spPr>
          <a:xfrm>
            <a:off x="9776023" y="4983379"/>
            <a:ext cx="1865115"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435" name="Google Shape;1435;p41"/>
          <p:cNvSpPr txBox="1"/>
          <p:nvPr/>
        </p:nvSpPr>
        <p:spPr>
          <a:xfrm>
            <a:off x="8750573" y="3311763"/>
            <a:ext cx="2191740"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436" name="Google Shape;1436;p41"/>
          <p:cNvSpPr txBox="1"/>
          <p:nvPr/>
        </p:nvSpPr>
        <p:spPr>
          <a:xfrm>
            <a:off x="8750573" y="3013028"/>
            <a:ext cx="2191740"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42"/>
          <p:cNvSpPr/>
          <p:nvPr/>
        </p:nvSpPr>
        <p:spPr>
          <a:xfrm rot="5400000">
            <a:off x="9641851" y="2501197"/>
            <a:ext cx="948181" cy="732235"/>
          </a:xfrm>
          <a:prstGeom prst="trapezoid">
            <a:avLst>
              <a:gd name="adj" fmla="val 757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42" name="Google Shape;1442;p42"/>
          <p:cNvGrpSpPr/>
          <p:nvPr/>
        </p:nvGrpSpPr>
        <p:grpSpPr>
          <a:xfrm>
            <a:off x="9502753" y="2104527"/>
            <a:ext cx="549049" cy="1528146"/>
            <a:chOff x="2583" y="1877"/>
            <a:chExt cx="320" cy="1714"/>
          </a:xfrm>
        </p:grpSpPr>
        <p:sp>
          <p:nvSpPr>
            <p:cNvPr id="1443" name="Google Shape;1443;p42"/>
            <p:cNvSpPr/>
            <p:nvPr/>
          </p:nvSpPr>
          <p:spPr>
            <a:xfrm>
              <a:off x="2822" y="1877"/>
              <a:ext cx="81" cy="1714"/>
            </a:xfrm>
            <a:prstGeom prst="roundRect">
              <a:avLst>
                <a:gd name="adj" fmla="val 8224"/>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4" name="Google Shape;1444;p42"/>
            <p:cNvSpPr/>
            <p:nvPr/>
          </p:nvSpPr>
          <p:spPr>
            <a:xfrm>
              <a:off x="2583" y="1881"/>
              <a:ext cx="241" cy="1705"/>
            </a:xfrm>
            <a:custGeom>
              <a:avLst/>
              <a:gdLst/>
              <a:ahLst/>
              <a:cxnLst/>
              <a:rect l="l" t="t" r="r" b="b"/>
              <a:pathLst>
                <a:path w="241" h="1705" extrusionOk="0">
                  <a:moveTo>
                    <a:pt x="0" y="120"/>
                  </a:moveTo>
                  <a:lnTo>
                    <a:pt x="0" y="1576"/>
                  </a:lnTo>
                  <a:lnTo>
                    <a:pt x="240" y="1704"/>
                  </a:lnTo>
                  <a:lnTo>
                    <a:pt x="240" y="0"/>
                  </a:lnTo>
                  <a:lnTo>
                    <a:pt x="0" y="12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5" name="Google Shape;1445;p42"/>
            <p:cNvSpPr/>
            <p:nvPr/>
          </p:nvSpPr>
          <p:spPr>
            <a:xfrm>
              <a:off x="2583" y="1921"/>
              <a:ext cx="241" cy="121"/>
            </a:xfrm>
            <a:custGeom>
              <a:avLst/>
              <a:gdLst/>
              <a:ahLst/>
              <a:cxnLst/>
              <a:rect l="l" t="t" r="r" b="b"/>
              <a:pathLst>
                <a:path w="241" h="121" extrusionOk="0">
                  <a:moveTo>
                    <a:pt x="0" y="12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6" name="Google Shape;1446;p42"/>
            <p:cNvSpPr/>
            <p:nvPr/>
          </p:nvSpPr>
          <p:spPr>
            <a:xfrm>
              <a:off x="2583" y="1969"/>
              <a:ext cx="233" cy="113"/>
            </a:xfrm>
            <a:custGeom>
              <a:avLst/>
              <a:gdLst/>
              <a:ahLst/>
              <a:cxnLst/>
              <a:rect l="l" t="t" r="r" b="b"/>
              <a:pathLst>
                <a:path w="233" h="113" extrusionOk="0">
                  <a:moveTo>
                    <a:pt x="0" y="11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7" name="Google Shape;1447;p42"/>
            <p:cNvSpPr/>
            <p:nvPr/>
          </p:nvSpPr>
          <p:spPr>
            <a:xfrm>
              <a:off x="2583" y="2017"/>
              <a:ext cx="233" cy="105"/>
            </a:xfrm>
            <a:custGeom>
              <a:avLst/>
              <a:gdLst/>
              <a:ahLst/>
              <a:cxnLst/>
              <a:rect l="l" t="t" r="r" b="b"/>
              <a:pathLst>
                <a:path w="233" h="105" extrusionOk="0">
                  <a:moveTo>
                    <a:pt x="0" y="10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8" name="Google Shape;1448;p42"/>
            <p:cNvSpPr/>
            <p:nvPr/>
          </p:nvSpPr>
          <p:spPr>
            <a:xfrm>
              <a:off x="2583" y="2065"/>
              <a:ext cx="233" cy="97"/>
            </a:xfrm>
            <a:custGeom>
              <a:avLst/>
              <a:gdLst/>
              <a:ahLst/>
              <a:cxnLst/>
              <a:rect l="l" t="t" r="r" b="b"/>
              <a:pathLst>
                <a:path w="233" h="97" extrusionOk="0">
                  <a:moveTo>
                    <a:pt x="0" y="9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9" name="Google Shape;1449;p42"/>
            <p:cNvSpPr/>
            <p:nvPr/>
          </p:nvSpPr>
          <p:spPr>
            <a:xfrm>
              <a:off x="2583" y="2113"/>
              <a:ext cx="233" cy="89"/>
            </a:xfrm>
            <a:custGeom>
              <a:avLst/>
              <a:gdLst/>
              <a:ahLst/>
              <a:cxnLst/>
              <a:rect l="l" t="t" r="r" b="b"/>
              <a:pathLst>
                <a:path w="233" h="89" extrusionOk="0">
                  <a:moveTo>
                    <a:pt x="0" y="8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0" name="Google Shape;1450;p42"/>
            <p:cNvSpPr/>
            <p:nvPr/>
          </p:nvSpPr>
          <p:spPr>
            <a:xfrm>
              <a:off x="2583" y="2161"/>
              <a:ext cx="241" cy="81"/>
            </a:xfrm>
            <a:custGeom>
              <a:avLst/>
              <a:gdLst/>
              <a:ahLst/>
              <a:cxnLst/>
              <a:rect l="l" t="t" r="r" b="b"/>
              <a:pathLst>
                <a:path w="241" h="81" extrusionOk="0">
                  <a:moveTo>
                    <a:pt x="0" y="8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1" name="Google Shape;1451;p42"/>
            <p:cNvSpPr/>
            <p:nvPr/>
          </p:nvSpPr>
          <p:spPr>
            <a:xfrm>
              <a:off x="2583" y="2209"/>
              <a:ext cx="233" cy="73"/>
            </a:xfrm>
            <a:custGeom>
              <a:avLst/>
              <a:gdLst/>
              <a:ahLst/>
              <a:cxnLst/>
              <a:rect l="l" t="t" r="r" b="b"/>
              <a:pathLst>
                <a:path w="233" h="73" extrusionOk="0">
                  <a:moveTo>
                    <a:pt x="0" y="7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2" name="Google Shape;1452;p42"/>
            <p:cNvSpPr/>
            <p:nvPr/>
          </p:nvSpPr>
          <p:spPr>
            <a:xfrm>
              <a:off x="2583" y="2257"/>
              <a:ext cx="233" cy="65"/>
            </a:xfrm>
            <a:custGeom>
              <a:avLst/>
              <a:gdLst/>
              <a:ahLst/>
              <a:cxnLst/>
              <a:rect l="l" t="t" r="r" b="b"/>
              <a:pathLst>
                <a:path w="233" h="65" extrusionOk="0">
                  <a:moveTo>
                    <a:pt x="0" y="6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3" name="Google Shape;1453;p42"/>
            <p:cNvSpPr/>
            <p:nvPr/>
          </p:nvSpPr>
          <p:spPr>
            <a:xfrm>
              <a:off x="2583" y="2305"/>
              <a:ext cx="233" cy="57"/>
            </a:xfrm>
            <a:custGeom>
              <a:avLst/>
              <a:gdLst/>
              <a:ahLst/>
              <a:cxnLst/>
              <a:rect l="l" t="t" r="r" b="b"/>
              <a:pathLst>
                <a:path w="233" h="57" extrusionOk="0">
                  <a:moveTo>
                    <a:pt x="0" y="5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4" name="Google Shape;1454;p42"/>
            <p:cNvSpPr/>
            <p:nvPr/>
          </p:nvSpPr>
          <p:spPr>
            <a:xfrm>
              <a:off x="2583" y="2353"/>
              <a:ext cx="241" cy="49"/>
            </a:xfrm>
            <a:custGeom>
              <a:avLst/>
              <a:gdLst/>
              <a:ahLst/>
              <a:cxnLst/>
              <a:rect l="l" t="t" r="r" b="b"/>
              <a:pathLst>
                <a:path w="241" h="49" extrusionOk="0">
                  <a:moveTo>
                    <a:pt x="0" y="48"/>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5" name="Google Shape;1455;p42"/>
            <p:cNvSpPr/>
            <p:nvPr/>
          </p:nvSpPr>
          <p:spPr>
            <a:xfrm>
              <a:off x="2583" y="2401"/>
              <a:ext cx="241" cy="41"/>
            </a:xfrm>
            <a:custGeom>
              <a:avLst/>
              <a:gdLst/>
              <a:ahLst/>
              <a:cxnLst/>
              <a:rect l="l" t="t" r="r" b="b"/>
              <a:pathLst>
                <a:path w="241" h="41" extrusionOk="0">
                  <a:moveTo>
                    <a:pt x="0" y="4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6" name="Google Shape;1456;p42"/>
            <p:cNvSpPr/>
            <p:nvPr/>
          </p:nvSpPr>
          <p:spPr>
            <a:xfrm>
              <a:off x="2583" y="2449"/>
              <a:ext cx="241" cy="33"/>
            </a:xfrm>
            <a:custGeom>
              <a:avLst/>
              <a:gdLst/>
              <a:ahLst/>
              <a:cxnLst/>
              <a:rect l="l" t="t" r="r" b="b"/>
              <a:pathLst>
                <a:path w="241" h="33" extrusionOk="0">
                  <a:moveTo>
                    <a:pt x="0" y="32"/>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7" name="Google Shape;1457;p42"/>
            <p:cNvSpPr/>
            <p:nvPr/>
          </p:nvSpPr>
          <p:spPr>
            <a:xfrm>
              <a:off x="2583" y="2497"/>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8" name="Google Shape;1458;p42"/>
            <p:cNvSpPr/>
            <p:nvPr/>
          </p:nvSpPr>
          <p:spPr>
            <a:xfrm>
              <a:off x="2583" y="2537"/>
              <a:ext cx="233" cy="33"/>
            </a:xfrm>
            <a:custGeom>
              <a:avLst/>
              <a:gdLst/>
              <a:ahLst/>
              <a:cxnLst/>
              <a:rect l="l" t="t" r="r" b="b"/>
              <a:pathLst>
                <a:path w="233" h="33" extrusionOk="0">
                  <a:moveTo>
                    <a:pt x="0" y="3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9" name="Google Shape;1459;p42"/>
            <p:cNvSpPr/>
            <p:nvPr/>
          </p:nvSpPr>
          <p:spPr>
            <a:xfrm>
              <a:off x="2583" y="2585"/>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0" name="Google Shape;1460;p42"/>
            <p:cNvSpPr/>
            <p:nvPr/>
          </p:nvSpPr>
          <p:spPr>
            <a:xfrm>
              <a:off x="2583" y="2633"/>
              <a:ext cx="233" cy="17"/>
            </a:xfrm>
            <a:custGeom>
              <a:avLst/>
              <a:gdLst/>
              <a:ahLst/>
              <a:cxnLst/>
              <a:rect l="l" t="t" r="r" b="b"/>
              <a:pathLst>
                <a:path w="233" h="17" extrusionOk="0">
                  <a:moveTo>
                    <a:pt x="0" y="1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1" name="Google Shape;1461;p42"/>
            <p:cNvSpPr/>
            <p:nvPr/>
          </p:nvSpPr>
          <p:spPr>
            <a:xfrm>
              <a:off x="2583" y="2681"/>
              <a:ext cx="233" cy="9"/>
            </a:xfrm>
            <a:custGeom>
              <a:avLst/>
              <a:gdLst/>
              <a:ahLst/>
              <a:cxnLst/>
              <a:rect l="l" t="t" r="r" b="b"/>
              <a:pathLst>
                <a:path w="233" h="9" extrusionOk="0">
                  <a:moveTo>
                    <a:pt x="0" y="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2" name="Google Shape;1462;p42"/>
            <p:cNvSpPr/>
            <p:nvPr/>
          </p:nvSpPr>
          <p:spPr>
            <a:xfrm>
              <a:off x="2583" y="2729"/>
              <a:ext cx="233" cy="1"/>
            </a:xfrm>
            <a:custGeom>
              <a:avLst/>
              <a:gdLst/>
              <a:ahLst/>
              <a:cxnLst/>
              <a:rect l="l" t="t" r="r" b="b"/>
              <a:pathLst>
                <a:path w="233" h="1" extrusionOk="0">
                  <a:moveTo>
                    <a:pt x="0" y="0"/>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3" name="Google Shape;1463;p42"/>
            <p:cNvSpPr/>
            <p:nvPr/>
          </p:nvSpPr>
          <p:spPr>
            <a:xfrm>
              <a:off x="2583" y="3417"/>
              <a:ext cx="241" cy="121"/>
            </a:xfrm>
            <a:custGeom>
              <a:avLst/>
              <a:gdLst/>
              <a:ahLst/>
              <a:cxnLst/>
              <a:rect l="l" t="t" r="r" b="b"/>
              <a:pathLst>
                <a:path w="241" h="121" extrusionOk="0">
                  <a:moveTo>
                    <a:pt x="0" y="0"/>
                  </a:moveTo>
                  <a:lnTo>
                    <a:pt x="240" y="12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4" name="Google Shape;1464;p42"/>
            <p:cNvSpPr/>
            <p:nvPr/>
          </p:nvSpPr>
          <p:spPr>
            <a:xfrm>
              <a:off x="2583" y="3377"/>
              <a:ext cx="233" cy="113"/>
            </a:xfrm>
            <a:custGeom>
              <a:avLst/>
              <a:gdLst/>
              <a:ahLst/>
              <a:cxnLst/>
              <a:rect l="l" t="t" r="r" b="b"/>
              <a:pathLst>
                <a:path w="233" h="113" extrusionOk="0">
                  <a:moveTo>
                    <a:pt x="0" y="0"/>
                  </a:moveTo>
                  <a:lnTo>
                    <a:pt x="232" y="11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5" name="Google Shape;1465;p42"/>
            <p:cNvSpPr/>
            <p:nvPr/>
          </p:nvSpPr>
          <p:spPr>
            <a:xfrm>
              <a:off x="2583" y="3337"/>
              <a:ext cx="233" cy="105"/>
            </a:xfrm>
            <a:custGeom>
              <a:avLst/>
              <a:gdLst/>
              <a:ahLst/>
              <a:cxnLst/>
              <a:rect l="l" t="t" r="r" b="b"/>
              <a:pathLst>
                <a:path w="233" h="105" extrusionOk="0">
                  <a:moveTo>
                    <a:pt x="0" y="0"/>
                  </a:moveTo>
                  <a:lnTo>
                    <a:pt x="232" y="1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6" name="Google Shape;1466;p42"/>
            <p:cNvSpPr/>
            <p:nvPr/>
          </p:nvSpPr>
          <p:spPr>
            <a:xfrm>
              <a:off x="2583" y="3297"/>
              <a:ext cx="233" cy="97"/>
            </a:xfrm>
            <a:custGeom>
              <a:avLst/>
              <a:gdLst/>
              <a:ahLst/>
              <a:cxnLst/>
              <a:rect l="l" t="t" r="r" b="b"/>
              <a:pathLst>
                <a:path w="233" h="97" extrusionOk="0">
                  <a:moveTo>
                    <a:pt x="0" y="0"/>
                  </a:moveTo>
                  <a:lnTo>
                    <a:pt x="232" y="9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7" name="Google Shape;1467;p42"/>
            <p:cNvSpPr/>
            <p:nvPr/>
          </p:nvSpPr>
          <p:spPr>
            <a:xfrm>
              <a:off x="2583" y="3257"/>
              <a:ext cx="233" cy="89"/>
            </a:xfrm>
            <a:custGeom>
              <a:avLst/>
              <a:gdLst/>
              <a:ahLst/>
              <a:cxnLst/>
              <a:rect l="l" t="t" r="r" b="b"/>
              <a:pathLst>
                <a:path w="233" h="89" extrusionOk="0">
                  <a:moveTo>
                    <a:pt x="0" y="0"/>
                  </a:moveTo>
                  <a:lnTo>
                    <a:pt x="232" y="8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8" name="Google Shape;1468;p42"/>
            <p:cNvSpPr/>
            <p:nvPr/>
          </p:nvSpPr>
          <p:spPr>
            <a:xfrm>
              <a:off x="2583" y="3217"/>
              <a:ext cx="241" cy="81"/>
            </a:xfrm>
            <a:custGeom>
              <a:avLst/>
              <a:gdLst/>
              <a:ahLst/>
              <a:cxnLst/>
              <a:rect l="l" t="t" r="r" b="b"/>
              <a:pathLst>
                <a:path w="241" h="81" extrusionOk="0">
                  <a:moveTo>
                    <a:pt x="0" y="0"/>
                  </a:moveTo>
                  <a:lnTo>
                    <a:pt x="240" y="8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9" name="Google Shape;1469;p42"/>
            <p:cNvSpPr/>
            <p:nvPr/>
          </p:nvSpPr>
          <p:spPr>
            <a:xfrm>
              <a:off x="2583" y="3177"/>
              <a:ext cx="233" cy="73"/>
            </a:xfrm>
            <a:custGeom>
              <a:avLst/>
              <a:gdLst/>
              <a:ahLst/>
              <a:cxnLst/>
              <a:rect l="l" t="t" r="r" b="b"/>
              <a:pathLst>
                <a:path w="233" h="73" extrusionOk="0">
                  <a:moveTo>
                    <a:pt x="0" y="0"/>
                  </a:moveTo>
                  <a:lnTo>
                    <a:pt x="232" y="7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0" name="Google Shape;1470;p42"/>
            <p:cNvSpPr/>
            <p:nvPr/>
          </p:nvSpPr>
          <p:spPr>
            <a:xfrm>
              <a:off x="2583" y="3137"/>
              <a:ext cx="233" cy="65"/>
            </a:xfrm>
            <a:custGeom>
              <a:avLst/>
              <a:gdLst/>
              <a:ahLst/>
              <a:cxnLst/>
              <a:rect l="l" t="t" r="r" b="b"/>
              <a:pathLst>
                <a:path w="233" h="65" extrusionOk="0">
                  <a:moveTo>
                    <a:pt x="0" y="0"/>
                  </a:moveTo>
                  <a:lnTo>
                    <a:pt x="232" y="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1" name="Google Shape;1471;p42"/>
            <p:cNvSpPr/>
            <p:nvPr/>
          </p:nvSpPr>
          <p:spPr>
            <a:xfrm>
              <a:off x="2583" y="3097"/>
              <a:ext cx="233" cy="57"/>
            </a:xfrm>
            <a:custGeom>
              <a:avLst/>
              <a:gdLst/>
              <a:ahLst/>
              <a:cxnLst/>
              <a:rect l="l" t="t" r="r" b="b"/>
              <a:pathLst>
                <a:path w="233" h="57" extrusionOk="0">
                  <a:moveTo>
                    <a:pt x="0" y="0"/>
                  </a:moveTo>
                  <a:lnTo>
                    <a:pt x="232" y="5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2" name="Google Shape;1472;p42"/>
            <p:cNvSpPr/>
            <p:nvPr/>
          </p:nvSpPr>
          <p:spPr>
            <a:xfrm>
              <a:off x="2583" y="3057"/>
              <a:ext cx="241" cy="49"/>
            </a:xfrm>
            <a:custGeom>
              <a:avLst/>
              <a:gdLst/>
              <a:ahLst/>
              <a:cxnLst/>
              <a:rect l="l" t="t" r="r" b="b"/>
              <a:pathLst>
                <a:path w="241" h="49" extrusionOk="0">
                  <a:moveTo>
                    <a:pt x="0" y="0"/>
                  </a:moveTo>
                  <a:lnTo>
                    <a:pt x="240" y="4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3" name="Google Shape;1473;p42"/>
            <p:cNvSpPr/>
            <p:nvPr/>
          </p:nvSpPr>
          <p:spPr>
            <a:xfrm>
              <a:off x="2583" y="3017"/>
              <a:ext cx="241" cy="41"/>
            </a:xfrm>
            <a:custGeom>
              <a:avLst/>
              <a:gdLst/>
              <a:ahLst/>
              <a:cxnLst/>
              <a:rect l="l" t="t" r="r" b="b"/>
              <a:pathLst>
                <a:path w="241" h="41" extrusionOk="0">
                  <a:moveTo>
                    <a:pt x="0" y="0"/>
                  </a:moveTo>
                  <a:lnTo>
                    <a:pt x="240" y="4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4" name="Google Shape;1474;p42"/>
            <p:cNvSpPr/>
            <p:nvPr/>
          </p:nvSpPr>
          <p:spPr>
            <a:xfrm>
              <a:off x="2583" y="2977"/>
              <a:ext cx="241" cy="33"/>
            </a:xfrm>
            <a:custGeom>
              <a:avLst/>
              <a:gdLst/>
              <a:ahLst/>
              <a:cxnLst/>
              <a:rect l="l" t="t" r="r" b="b"/>
              <a:pathLst>
                <a:path w="241" h="33" extrusionOk="0">
                  <a:moveTo>
                    <a:pt x="0" y="0"/>
                  </a:moveTo>
                  <a:lnTo>
                    <a:pt x="240"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5" name="Google Shape;1475;p42"/>
            <p:cNvSpPr/>
            <p:nvPr/>
          </p:nvSpPr>
          <p:spPr>
            <a:xfrm>
              <a:off x="2583" y="2937"/>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6" name="Google Shape;1476;p42"/>
            <p:cNvSpPr/>
            <p:nvPr/>
          </p:nvSpPr>
          <p:spPr>
            <a:xfrm>
              <a:off x="2583" y="2889"/>
              <a:ext cx="233" cy="33"/>
            </a:xfrm>
            <a:custGeom>
              <a:avLst/>
              <a:gdLst/>
              <a:ahLst/>
              <a:cxnLst/>
              <a:rect l="l" t="t" r="r" b="b"/>
              <a:pathLst>
                <a:path w="233" h="33" extrusionOk="0">
                  <a:moveTo>
                    <a:pt x="0" y="0"/>
                  </a:moveTo>
                  <a:lnTo>
                    <a:pt x="232"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7" name="Google Shape;1477;p42"/>
            <p:cNvSpPr/>
            <p:nvPr/>
          </p:nvSpPr>
          <p:spPr>
            <a:xfrm>
              <a:off x="2583" y="2849"/>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8" name="Google Shape;1478;p42"/>
            <p:cNvSpPr/>
            <p:nvPr/>
          </p:nvSpPr>
          <p:spPr>
            <a:xfrm>
              <a:off x="2583" y="2809"/>
              <a:ext cx="233" cy="17"/>
            </a:xfrm>
            <a:custGeom>
              <a:avLst/>
              <a:gdLst/>
              <a:ahLst/>
              <a:cxnLst/>
              <a:rect l="l" t="t" r="r" b="b"/>
              <a:pathLst>
                <a:path w="233" h="17" extrusionOk="0">
                  <a:moveTo>
                    <a:pt x="0" y="0"/>
                  </a:moveTo>
                  <a:lnTo>
                    <a:pt x="232" y="1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9" name="Google Shape;1479;p42"/>
            <p:cNvSpPr/>
            <p:nvPr/>
          </p:nvSpPr>
          <p:spPr>
            <a:xfrm>
              <a:off x="2583" y="2769"/>
              <a:ext cx="233" cy="9"/>
            </a:xfrm>
            <a:custGeom>
              <a:avLst/>
              <a:gdLst/>
              <a:ahLst/>
              <a:cxnLst/>
              <a:rect l="l" t="t" r="r" b="b"/>
              <a:pathLst>
                <a:path w="233" h="9" extrusionOk="0">
                  <a:moveTo>
                    <a:pt x="0" y="0"/>
                  </a:moveTo>
                  <a:lnTo>
                    <a:pt x="232" y="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0" name="Google Shape;1480;p42"/>
            <p:cNvSpPr/>
            <p:nvPr/>
          </p:nvSpPr>
          <p:spPr>
            <a:xfrm>
              <a:off x="2631" y="1977"/>
              <a:ext cx="1" cy="1505"/>
            </a:xfrm>
            <a:custGeom>
              <a:avLst/>
              <a:gdLst/>
              <a:ahLst/>
              <a:cxnLst/>
              <a:rect l="l" t="t" r="r" b="b"/>
              <a:pathLst>
                <a:path w="1" h="1505" extrusionOk="0">
                  <a:moveTo>
                    <a:pt x="0" y="0"/>
                  </a:moveTo>
                  <a:lnTo>
                    <a:pt x="0" y="15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1" name="Google Shape;1481;p42"/>
            <p:cNvSpPr/>
            <p:nvPr/>
          </p:nvSpPr>
          <p:spPr>
            <a:xfrm>
              <a:off x="2679" y="1953"/>
              <a:ext cx="1" cy="1553"/>
            </a:xfrm>
            <a:custGeom>
              <a:avLst/>
              <a:gdLst/>
              <a:ahLst/>
              <a:cxnLst/>
              <a:rect l="l" t="t" r="r" b="b"/>
              <a:pathLst>
                <a:path w="1" h="1553" extrusionOk="0">
                  <a:moveTo>
                    <a:pt x="0" y="0"/>
                  </a:moveTo>
                  <a:lnTo>
                    <a:pt x="0" y="155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2" name="Google Shape;1482;p42"/>
            <p:cNvSpPr/>
            <p:nvPr/>
          </p:nvSpPr>
          <p:spPr>
            <a:xfrm>
              <a:off x="2727" y="1921"/>
              <a:ext cx="1" cy="1609"/>
            </a:xfrm>
            <a:custGeom>
              <a:avLst/>
              <a:gdLst/>
              <a:ahLst/>
              <a:cxnLst/>
              <a:rect l="l" t="t" r="r" b="b"/>
              <a:pathLst>
                <a:path w="1" h="1609" extrusionOk="0">
                  <a:moveTo>
                    <a:pt x="0" y="0"/>
                  </a:moveTo>
                  <a:lnTo>
                    <a:pt x="0" y="160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3" name="Google Shape;1483;p42"/>
            <p:cNvSpPr/>
            <p:nvPr/>
          </p:nvSpPr>
          <p:spPr>
            <a:xfrm>
              <a:off x="2767" y="1905"/>
              <a:ext cx="27" cy="1649"/>
            </a:xfrm>
            <a:custGeom>
              <a:avLst/>
              <a:gdLst/>
              <a:ahLst/>
              <a:cxnLst/>
              <a:rect l="l" t="t" r="r" b="b"/>
              <a:pathLst>
                <a:path w="1" h="1665" extrusionOk="0">
                  <a:moveTo>
                    <a:pt x="0" y="0"/>
                  </a:moveTo>
                  <a:lnTo>
                    <a:pt x="0" y="16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84" name="Google Shape;1484;p42"/>
          <p:cNvSpPr/>
          <p:nvPr/>
        </p:nvSpPr>
        <p:spPr>
          <a:xfrm rot="5400000">
            <a:off x="7946328" y="1692041"/>
            <a:ext cx="1284316" cy="2350130"/>
          </a:xfrm>
          <a:prstGeom prst="trapezoid">
            <a:avLst>
              <a:gd name="adj" fmla="val 13126"/>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85" name="Google Shape;1485;p42"/>
          <p:cNvGrpSpPr/>
          <p:nvPr/>
        </p:nvGrpSpPr>
        <p:grpSpPr>
          <a:xfrm>
            <a:off x="7185886" y="1967277"/>
            <a:ext cx="549049" cy="1802646"/>
            <a:chOff x="2583" y="1877"/>
            <a:chExt cx="320" cy="1714"/>
          </a:xfrm>
        </p:grpSpPr>
        <p:sp>
          <p:nvSpPr>
            <p:cNvPr id="1486" name="Google Shape;1486;p42"/>
            <p:cNvSpPr/>
            <p:nvPr/>
          </p:nvSpPr>
          <p:spPr>
            <a:xfrm>
              <a:off x="2822" y="1877"/>
              <a:ext cx="81" cy="1714"/>
            </a:xfrm>
            <a:prstGeom prst="roundRect">
              <a:avLst>
                <a:gd name="adj" fmla="val 8224"/>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7" name="Google Shape;1487;p42"/>
            <p:cNvSpPr/>
            <p:nvPr/>
          </p:nvSpPr>
          <p:spPr>
            <a:xfrm>
              <a:off x="2583" y="1881"/>
              <a:ext cx="241" cy="1705"/>
            </a:xfrm>
            <a:custGeom>
              <a:avLst/>
              <a:gdLst/>
              <a:ahLst/>
              <a:cxnLst/>
              <a:rect l="l" t="t" r="r" b="b"/>
              <a:pathLst>
                <a:path w="241" h="1705" extrusionOk="0">
                  <a:moveTo>
                    <a:pt x="0" y="120"/>
                  </a:moveTo>
                  <a:lnTo>
                    <a:pt x="0" y="1576"/>
                  </a:lnTo>
                  <a:lnTo>
                    <a:pt x="240" y="1704"/>
                  </a:lnTo>
                  <a:lnTo>
                    <a:pt x="240" y="0"/>
                  </a:lnTo>
                  <a:lnTo>
                    <a:pt x="0" y="12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8" name="Google Shape;1488;p42"/>
            <p:cNvSpPr/>
            <p:nvPr/>
          </p:nvSpPr>
          <p:spPr>
            <a:xfrm>
              <a:off x="2583" y="1921"/>
              <a:ext cx="241" cy="121"/>
            </a:xfrm>
            <a:custGeom>
              <a:avLst/>
              <a:gdLst/>
              <a:ahLst/>
              <a:cxnLst/>
              <a:rect l="l" t="t" r="r" b="b"/>
              <a:pathLst>
                <a:path w="241" h="121" extrusionOk="0">
                  <a:moveTo>
                    <a:pt x="0" y="12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9" name="Google Shape;1489;p42"/>
            <p:cNvSpPr/>
            <p:nvPr/>
          </p:nvSpPr>
          <p:spPr>
            <a:xfrm>
              <a:off x="2583" y="1969"/>
              <a:ext cx="233" cy="113"/>
            </a:xfrm>
            <a:custGeom>
              <a:avLst/>
              <a:gdLst/>
              <a:ahLst/>
              <a:cxnLst/>
              <a:rect l="l" t="t" r="r" b="b"/>
              <a:pathLst>
                <a:path w="233" h="113" extrusionOk="0">
                  <a:moveTo>
                    <a:pt x="0" y="11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0" name="Google Shape;1490;p42"/>
            <p:cNvSpPr/>
            <p:nvPr/>
          </p:nvSpPr>
          <p:spPr>
            <a:xfrm>
              <a:off x="2583" y="2017"/>
              <a:ext cx="233" cy="105"/>
            </a:xfrm>
            <a:custGeom>
              <a:avLst/>
              <a:gdLst/>
              <a:ahLst/>
              <a:cxnLst/>
              <a:rect l="l" t="t" r="r" b="b"/>
              <a:pathLst>
                <a:path w="233" h="105" extrusionOk="0">
                  <a:moveTo>
                    <a:pt x="0" y="10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1" name="Google Shape;1491;p42"/>
            <p:cNvSpPr/>
            <p:nvPr/>
          </p:nvSpPr>
          <p:spPr>
            <a:xfrm>
              <a:off x="2583" y="2065"/>
              <a:ext cx="233" cy="97"/>
            </a:xfrm>
            <a:custGeom>
              <a:avLst/>
              <a:gdLst/>
              <a:ahLst/>
              <a:cxnLst/>
              <a:rect l="l" t="t" r="r" b="b"/>
              <a:pathLst>
                <a:path w="233" h="97" extrusionOk="0">
                  <a:moveTo>
                    <a:pt x="0" y="9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2" name="Google Shape;1492;p42"/>
            <p:cNvSpPr/>
            <p:nvPr/>
          </p:nvSpPr>
          <p:spPr>
            <a:xfrm>
              <a:off x="2583" y="2113"/>
              <a:ext cx="233" cy="89"/>
            </a:xfrm>
            <a:custGeom>
              <a:avLst/>
              <a:gdLst/>
              <a:ahLst/>
              <a:cxnLst/>
              <a:rect l="l" t="t" r="r" b="b"/>
              <a:pathLst>
                <a:path w="233" h="89" extrusionOk="0">
                  <a:moveTo>
                    <a:pt x="0" y="8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3" name="Google Shape;1493;p42"/>
            <p:cNvSpPr/>
            <p:nvPr/>
          </p:nvSpPr>
          <p:spPr>
            <a:xfrm>
              <a:off x="2583" y="2161"/>
              <a:ext cx="241" cy="81"/>
            </a:xfrm>
            <a:custGeom>
              <a:avLst/>
              <a:gdLst/>
              <a:ahLst/>
              <a:cxnLst/>
              <a:rect l="l" t="t" r="r" b="b"/>
              <a:pathLst>
                <a:path w="241" h="81" extrusionOk="0">
                  <a:moveTo>
                    <a:pt x="0" y="8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4" name="Google Shape;1494;p42"/>
            <p:cNvSpPr/>
            <p:nvPr/>
          </p:nvSpPr>
          <p:spPr>
            <a:xfrm>
              <a:off x="2583" y="2209"/>
              <a:ext cx="233" cy="73"/>
            </a:xfrm>
            <a:custGeom>
              <a:avLst/>
              <a:gdLst/>
              <a:ahLst/>
              <a:cxnLst/>
              <a:rect l="l" t="t" r="r" b="b"/>
              <a:pathLst>
                <a:path w="233" h="73" extrusionOk="0">
                  <a:moveTo>
                    <a:pt x="0" y="7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5" name="Google Shape;1495;p42"/>
            <p:cNvSpPr/>
            <p:nvPr/>
          </p:nvSpPr>
          <p:spPr>
            <a:xfrm>
              <a:off x="2583" y="2257"/>
              <a:ext cx="233" cy="65"/>
            </a:xfrm>
            <a:custGeom>
              <a:avLst/>
              <a:gdLst/>
              <a:ahLst/>
              <a:cxnLst/>
              <a:rect l="l" t="t" r="r" b="b"/>
              <a:pathLst>
                <a:path w="233" h="65" extrusionOk="0">
                  <a:moveTo>
                    <a:pt x="0" y="6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6" name="Google Shape;1496;p42"/>
            <p:cNvSpPr/>
            <p:nvPr/>
          </p:nvSpPr>
          <p:spPr>
            <a:xfrm>
              <a:off x="2583" y="2305"/>
              <a:ext cx="233" cy="57"/>
            </a:xfrm>
            <a:custGeom>
              <a:avLst/>
              <a:gdLst/>
              <a:ahLst/>
              <a:cxnLst/>
              <a:rect l="l" t="t" r="r" b="b"/>
              <a:pathLst>
                <a:path w="233" h="57" extrusionOk="0">
                  <a:moveTo>
                    <a:pt x="0" y="5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7" name="Google Shape;1497;p42"/>
            <p:cNvSpPr/>
            <p:nvPr/>
          </p:nvSpPr>
          <p:spPr>
            <a:xfrm>
              <a:off x="2583" y="2353"/>
              <a:ext cx="241" cy="49"/>
            </a:xfrm>
            <a:custGeom>
              <a:avLst/>
              <a:gdLst/>
              <a:ahLst/>
              <a:cxnLst/>
              <a:rect l="l" t="t" r="r" b="b"/>
              <a:pathLst>
                <a:path w="241" h="49" extrusionOk="0">
                  <a:moveTo>
                    <a:pt x="0" y="48"/>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8" name="Google Shape;1498;p42"/>
            <p:cNvSpPr/>
            <p:nvPr/>
          </p:nvSpPr>
          <p:spPr>
            <a:xfrm>
              <a:off x="2583" y="2401"/>
              <a:ext cx="241" cy="41"/>
            </a:xfrm>
            <a:custGeom>
              <a:avLst/>
              <a:gdLst/>
              <a:ahLst/>
              <a:cxnLst/>
              <a:rect l="l" t="t" r="r" b="b"/>
              <a:pathLst>
                <a:path w="241" h="41" extrusionOk="0">
                  <a:moveTo>
                    <a:pt x="0" y="4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9" name="Google Shape;1499;p42"/>
            <p:cNvSpPr/>
            <p:nvPr/>
          </p:nvSpPr>
          <p:spPr>
            <a:xfrm>
              <a:off x="2583" y="2449"/>
              <a:ext cx="241" cy="33"/>
            </a:xfrm>
            <a:custGeom>
              <a:avLst/>
              <a:gdLst/>
              <a:ahLst/>
              <a:cxnLst/>
              <a:rect l="l" t="t" r="r" b="b"/>
              <a:pathLst>
                <a:path w="241" h="33" extrusionOk="0">
                  <a:moveTo>
                    <a:pt x="0" y="32"/>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0" name="Google Shape;1500;p42"/>
            <p:cNvSpPr/>
            <p:nvPr/>
          </p:nvSpPr>
          <p:spPr>
            <a:xfrm>
              <a:off x="2583" y="2497"/>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1" name="Google Shape;1501;p42"/>
            <p:cNvSpPr/>
            <p:nvPr/>
          </p:nvSpPr>
          <p:spPr>
            <a:xfrm>
              <a:off x="2583" y="2537"/>
              <a:ext cx="233" cy="33"/>
            </a:xfrm>
            <a:custGeom>
              <a:avLst/>
              <a:gdLst/>
              <a:ahLst/>
              <a:cxnLst/>
              <a:rect l="l" t="t" r="r" b="b"/>
              <a:pathLst>
                <a:path w="233" h="33" extrusionOk="0">
                  <a:moveTo>
                    <a:pt x="0" y="3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2" name="Google Shape;1502;p42"/>
            <p:cNvSpPr/>
            <p:nvPr/>
          </p:nvSpPr>
          <p:spPr>
            <a:xfrm>
              <a:off x="2583" y="2585"/>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3" name="Google Shape;1503;p42"/>
            <p:cNvSpPr/>
            <p:nvPr/>
          </p:nvSpPr>
          <p:spPr>
            <a:xfrm>
              <a:off x="2583" y="2633"/>
              <a:ext cx="233" cy="17"/>
            </a:xfrm>
            <a:custGeom>
              <a:avLst/>
              <a:gdLst/>
              <a:ahLst/>
              <a:cxnLst/>
              <a:rect l="l" t="t" r="r" b="b"/>
              <a:pathLst>
                <a:path w="233" h="17" extrusionOk="0">
                  <a:moveTo>
                    <a:pt x="0" y="1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4" name="Google Shape;1504;p42"/>
            <p:cNvSpPr/>
            <p:nvPr/>
          </p:nvSpPr>
          <p:spPr>
            <a:xfrm>
              <a:off x="2583" y="2681"/>
              <a:ext cx="233" cy="9"/>
            </a:xfrm>
            <a:custGeom>
              <a:avLst/>
              <a:gdLst/>
              <a:ahLst/>
              <a:cxnLst/>
              <a:rect l="l" t="t" r="r" b="b"/>
              <a:pathLst>
                <a:path w="233" h="9" extrusionOk="0">
                  <a:moveTo>
                    <a:pt x="0" y="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5" name="Google Shape;1505;p42"/>
            <p:cNvSpPr/>
            <p:nvPr/>
          </p:nvSpPr>
          <p:spPr>
            <a:xfrm>
              <a:off x="2583" y="2729"/>
              <a:ext cx="233" cy="1"/>
            </a:xfrm>
            <a:custGeom>
              <a:avLst/>
              <a:gdLst/>
              <a:ahLst/>
              <a:cxnLst/>
              <a:rect l="l" t="t" r="r" b="b"/>
              <a:pathLst>
                <a:path w="233" h="1" extrusionOk="0">
                  <a:moveTo>
                    <a:pt x="0" y="0"/>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6" name="Google Shape;1506;p42"/>
            <p:cNvSpPr/>
            <p:nvPr/>
          </p:nvSpPr>
          <p:spPr>
            <a:xfrm>
              <a:off x="2583" y="3417"/>
              <a:ext cx="241" cy="121"/>
            </a:xfrm>
            <a:custGeom>
              <a:avLst/>
              <a:gdLst/>
              <a:ahLst/>
              <a:cxnLst/>
              <a:rect l="l" t="t" r="r" b="b"/>
              <a:pathLst>
                <a:path w="241" h="121" extrusionOk="0">
                  <a:moveTo>
                    <a:pt x="0" y="0"/>
                  </a:moveTo>
                  <a:lnTo>
                    <a:pt x="240" y="12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7" name="Google Shape;1507;p42"/>
            <p:cNvSpPr/>
            <p:nvPr/>
          </p:nvSpPr>
          <p:spPr>
            <a:xfrm>
              <a:off x="2583" y="3377"/>
              <a:ext cx="233" cy="113"/>
            </a:xfrm>
            <a:custGeom>
              <a:avLst/>
              <a:gdLst/>
              <a:ahLst/>
              <a:cxnLst/>
              <a:rect l="l" t="t" r="r" b="b"/>
              <a:pathLst>
                <a:path w="233" h="113" extrusionOk="0">
                  <a:moveTo>
                    <a:pt x="0" y="0"/>
                  </a:moveTo>
                  <a:lnTo>
                    <a:pt x="232" y="11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8" name="Google Shape;1508;p42"/>
            <p:cNvSpPr/>
            <p:nvPr/>
          </p:nvSpPr>
          <p:spPr>
            <a:xfrm>
              <a:off x="2583" y="3337"/>
              <a:ext cx="233" cy="105"/>
            </a:xfrm>
            <a:custGeom>
              <a:avLst/>
              <a:gdLst/>
              <a:ahLst/>
              <a:cxnLst/>
              <a:rect l="l" t="t" r="r" b="b"/>
              <a:pathLst>
                <a:path w="233" h="105" extrusionOk="0">
                  <a:moveTo>
                    <a:pt x="0" y="0"/>
                  </a:moveTo>
                  <a:lnTo>
                    <a:pt x="232" y="1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9" name="Google Shape;1509;p42"/>
            <p:cNvSpPr/>
            <p:nvPr/>
          </p:nvSpPr>
          <p:spPr>
            <a:xfrm>
              <a:off x="2583" y="3297"/>
              <a:ext cx="233" cy="97"/>
            </a:xfrm>
            <a:custGeom>
              <a:avLst/>
              <a:gdLst/>
              <a:ahLst/>
              <a:cxnLst/>
              <a:rect l="l" t="t" r="r" b="b"/>
              <a:pathLst>
                <a:path w="233" h="97" extrusionOk="0">
                  <a:moveTo>
                    <a:pt x="0" y="0"/>
                  </a:moveTo>
                  <a:lnTo>
                    <a:pt x="232" y="9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0" name="Google Shape;1510;p42"/>
            <p:cNvSpPr/>
            <p:nvPr/>
          </p:nvSpPr>
          <p:spPr>
            <a:xfrm>
              <a:off x="2583" y="3257"/>
              <a:ext cx="233" cy="89"/>
            </a:xfrm>
            <a:custGeom>
              <a:avLst/>
              <a:gdLst/>
              <a:ahLst/>
              <a:cxnLst/>
              <a:rect l="l" t="t" r="r" b="b"/>
              <a:pathLst>
                <a:path w="233" h="89" extrusionOk="0">
                  <a:moveTo>
                    <a:pt x="0" y="0"/>
                  </a:moveTo>
                  <a:lnTo>
                    <a:pt x="232" y="8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1" name="Google Shape;1511;p42"/>
            <p:cNvSpPr/>
            <p:nvPr/>
          </p:nvSpPr>
          <p:spPr>
            <a:xfrm>
              <a:off x="2583" y="3217"/>
              <a:ext cx="241" cy="81"/>
            </a:xfrm>
            <a:custGeom>
              <a:avLst/>
              <a:gdLst/>
              <a:ahLst/>
              <a:cxnLst/>
              <a:rect l="l" t="t" r="r" b="b"/>
              <a:pathLst>
                <a:path w="241" h="81" extrusionOk="0">
                  <a:moveTo>
                    <a:pt x="0" y="0"/>
                  </a:moveTo>
                  <a:lnTo>
                    <a:pt x="240" y="8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2" name="Google Shape;1512;p42"/>
            <p:cNvSpPr/>
            <p:nvPr/>
          </p:nvSpPr>
          <p:spPr>
            <a:xfrm>
              <a:off x="2583" y="3177"/>
              <a:ext cx="233" cy="73"/>
            </a:xfrm>
            <a:custGeom>
              <a:avLst/>
              <a:gdLst/>
              <a:ahLst/>
              <a:cxnLst/>
              <a:rect l="l" t="t" r="r" b="b"/>
              <a:pathLst>
                <a:path w="233" h="73" extrusionOk="0">
                  <a:moveTo>
                    <a:pt x="0" y="0"/>
                  </a:moveTo>
                  <a:lnTo>
                    <a:pt x="232" y="7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3" name="Google Shape;1513;p42"/>
            <p:cNvSpPr/>
            <p:nvPr/>
          </p:nvSpPr>
          <p:spPr>
            <a:xfrm>
              <a:off x="2583" y="3137"/>
              <a:ext cx="233" cy="65"/>
            </a:xfrm>
            <a:custGeom>
              <a:avLst/>
              <a:gdLst/>
              <a:ahLst/>
              <a:cxnLst/>
              <a:rect l="l" t="t" r="r" b="b"/>
              <a:pathLst>
                <a:path w="233" h="65" extrusionOk="0">
                  <a:moveTo>
                    <a:pt x="0" y="0"/>
                  </a:moveTo>
                  <a:lnTo>
                    <a:pt x="232" y="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4" name="Google Shape;1514;p42"/>
            <p:cNvSpPr/>
            <p:nvPr/>
          </p:nvSpPr>
          <p:spPr>
            <a:xfrm>
              <a:off x="2583" y="3097"/>
              <a:ext cx="233" cy="57"/>
            </a:xfrm>
            <a:custGeom>
              <a:avLst/>
              <a:gdLst/>
              <a:ahLst/>
              <a:cxnLst/>
              <a:rect l="l" t="t" r="r" b="b"/>
              <a:pathLst>
                <a:path w="233" h="57" extrusionOk="0">
                  <a:moveTo>
                    <a:pt x="0" y="0"/>
                  </a:moveTo>
                  <a:lnTo>
                    <a:pt x="232" y="5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5" name="Google Shape;1515;p42"/>
            <p:cNvSpPr/>
            <p:nvPr/>
          </p:nvSpPr>
          <p:spPr>
            <a:xfrm>
              <a:off x="2583" y="3057"/>
              <a:ext cx="241" cy="49"/>
            </a:xfrm>
            <a:custGeom>
              <a:avLst/>
              <a:gdLst/>
              <a:ahLst/>
              <a:cxnLst/>
              <a:rect l="l" t="t" r="r" b="b"/>
              <a:pathLst>
                <a:path w="241" h="49" extrusionOk="0">
                  <a:moveTo>
                    <a:pt x="0" y="0"/>
                  </a:moveTo>
                  <a:lnTo>
                    <a:pt x="240" y="4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6" name="Google Shape;1516;p42"/>
            <p:cNvSpPr/>
            <p:nvPr/>
          </p:nvSpPr>
          <p:spPr>
            <a:xfrm>
              <a:off x="2583" y="3017"/>
              <a:ext cx="241" cy="41"/>
            </a:xfrm>
            <a:custGeom>
              <a:avLst/>
              <a:gdLst/>
              <a:ahLst/>
              <a:cxnLst/>
              <a:rect l="l" t="t" r="r" b="b"/>
              <a:pathLst>
                <a:path w="241" h="41" extrusionOk="0">
                  <a:moveTo>
                    <a:pt x="0" y="0"/>
                  </a:moveTo>
                  <a:lnTo>
                    <a:pt x="240" y="4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7" name="Google Shape;1517;p42"/>
            <p:cNvSpPr/>
            <p:nvPr/>
          </p:nvSpPr>
          <p:spPr>
            <a:xfrm>
              <a:off x="2583" y="2977"/>
              <a:ext cx="241" cy="33"/>
            </a:xfrm>
            <a:custGeom>
              <a:avLst/>
              <a:gdLst/>
              <a:ahLst/>
              <a:cxnLst/>
              <a:rect l="l" t="t" r="r" b="b"/>
              <a:pathLst>
                <a:path w="241" h="33" extrusionOk="0">
                  <a:moveTo>
                    <a:pt x="0" y="0"/>
                  </a:moveTo>
                  <a:lnTo>
                    <a:pt x="240"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8" name="Google Shape;1518;p42"/>
            <p:cNvSpPr/>
            <p:nvPr/>
          </p:nvSpPr>
          <p:spPr>
            <a:xfrm>
              <a:off x="2583" y="2937"/>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9" name="Google Shape;1519;p42"/>
            <p:cNvSpPr/>
            <p:nvPr/>
          </p:nvSpPr>
          <p:spPr>
            <a:xfrm>
              <a:off x="2583" y="2889"/>
              <a:ext cx="233" cy="33"/>
            </a:xfrm>
            <a:custGeom>
              <a:avLst/>
              <a:gdLst/>
              <a:ahLst/>
              <a:cxnLst/>
              <a:rect l="l" t="t" r="r" b="b"/>
              <a:pathLst>
                <a:path w="233" h="33" extrusionOk="0">
                  <a:moveTo>
                    <a:pt x="0" y="0"/>
                  </a:moveTo>
                  <a:lnTo>
                    <a:pt x="232"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0" name="Google Shape;1520;p42"/>
            <p:cNvSpPr/>
            <p:nvPr/>
          </p:nvSpPr>
          <p:spPr>
            <a:xfrm>
              <a:off x="2583" y="2849"/>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1" name="Google Shape;1521;p42"/>
            <p:cNvSpPr/>
            <p:nvPr/>
          </p:nvSpPr>
          <p:spPr>
            <a:xfrm>
              <a:off x="2583" y="2809"/>
              <a:ext cx="233" cy="17"/>
            </a:xfrm>
            <a:custGeom>
              <a:avLst/>
              <a:gdLst/>
              <a:ahLst/>
              <a:cxnLst/>
              <a:rect l="l" t="t" r="r" b="b"/>
              <a:pathLst>
                <a:path w="233" h="17" extrusionOk="0">
                  <a:moveTo>
                    <a:pt x="0" y="0"/>
                  </a:moveTo>
                  <a:lnTo>
                    <a:pt x="232" y="1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2" name="Google Shape;1522;p42"/>
            <p:cNvSpPr/>
            <p:nvPr/>
          </p:nvSpPr>
          <p:spPr>
            <a:xfrm>
              <a:off x="2583" y="2769"/>
              <a:ext cx="233" cy="9"/>
            </a:xfrm>
            <a:custGeom>
              <a:avLst/>
              <a:gdLst/>
              <a:ahLst/>
              <a:cxnLst/>
              <a:rect l="l" t="t" r="r" b="b"/>
              <a:pathLst>
                <a:path w="233" h="9" extrusionOk="0">
                  <a:moveTo>
                    <a:pt x="0" y="0"/>
                  </a:moveTo>
                  <a:lnTo>
                    <a:pt x="232" y="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3" name="Google Shape;1523;p42"/>
            <p:cNvSpPr/>
            <p:nvPr/>
          </p:nvSpPr>
          <p:spPr>
            <a:xfrm>
              <a:off x="2631" y="1977"/>
              <a:ext cx="1" cy="1505"/>
            </a:xfrm>
            <a:custGeom>
              <a:avLst/>
              <a:gdLst/>
              <a:ahLst/>
              <a:cxnLst/>
              <a:rect l="l" t="t" r="r" b="b"/>
              <a:pathLst>
                <a:path w="1" h="1505" extrusionOk="0">
                  <a:moveTo>
                    <a:pt x="0" y="0"/>
                  </a:moveTo>
                  <a:lnTo>
                    <a:pt x="0" y="15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4" name="Google Shape;1524;p42"/>
            <p:cNvSpPr/>
            <p:nvPr/>
          </p:nvSpPr>
          <p:spPr>
            <a:xfrm>
              <a:off x="2679" y="1953"/>
              <a:ext cx="1" cy="1553"/>
            </a:xfrm>
            <a:custGeom>
              <a:avLst/>
              <a:gdLst/>
              <a:ahLst/>
              <a:cxnLst/>
              <a:rect l="l" t="t" r="r" b="b"/>
              <a:pathLst>
                <a:path w="1" h="1553" extrusionOk="0">
                  <a:moveTo>
                    <a:pt x="0" y="0"/>
                  </a:moveTo>
                  <a:lnTo>
                    <a:pt x="0" y="155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5" name="Google Shape;1525;p42"/>
            <p:cNvSpPr/>
            <p:nvPr/>
          </p:nvSpPr>
          <p:spPr>
            <a:xfrm>
              <a:off x="2727" y="1921"/>
              <a:ext cx="1" cy="1609"/>
            </a:xfrm>
            <a:custGeom>
              <a:avLst/>
              <a:gdLst/>
              <a:ahLst/>
              <a:cxnLst/>
              <a:rect l="l" t="t" r="r" b="b"/>
              <a:pathLst>
                <a:path w="1" h="1609" extrusionOk="0">
                  <a:moveTo>
                    <a:pt x="0" y="0"/>
                  </a:moveTo>
                  <a:lnTo>
                    <a:pt x="0" y="160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6" name="Google Shape;1526;p42"/>
            <p:cNvSpPr/>
            <p:nvPr/>
          </p:nvSpPr>
          <p:spPr>
            <a:xfrm>
              <a:off x="2767" y="1905"/>
              <a:ext cx="27" cy="1649"/>
            </a:xfrm>
            <a:custGeom>
              <a:avLst/>
              <a:gdLst/>
              <a:ahLst/>
              <a:cxnLst/>
              <a:rect l="l" t="t" r="r" b="b"/>
              <a:pathLst>
                <a:path w="1" h="1665" extrusionOk="0">
                  <a:moveTo>
                    <a:pt x="0" y="0"/>
                  </a:moveTo>
                  <a:lnTo>
                    <a:pt x="0" y="16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27" name="Google Shape;1527;p42"/>
          <p:cNvSpPr/>
          <p:nvPr/>
        </p:nvSpPr>
        <p:spPr>
          <a:xfrm rot="5400000">
            <a:off x="5495314" y="1692041"/>
            <a:ext cx="1525158" cy="2350130"/>
          </a:xfrm>
          <a:prstGeom prst="trapezoid">
            <a:avLst>
              <a:gd name="adj" fmla="val 786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28" name="Google Shape;1528;p42"/>
          <p:cNvGrpSpPr/>
          <p:nvPr/>
        </p:nvGrpSpPr>
        <p:grpSpPr>
          <a:xfrm>
            <a:off x="4906969" y="1752366"/>
            <a:ext cx="549049" cy="2232468"/>
            <a:chOff x="2583" y="1877"/>
            <a:chExt cx="320" cy="1714"/>
          </a:xfrm>
        </p:grpSpPr>
        <p:sp>
          <p:nvSpPr>
            <p:cNvPr id="1529" name="Google Shape;1529;p42"/>
            <p:cNvSpPr/>
            <p:nvPr/>
          </p:nvSpPr>
          <p:spPr>
            <a:xfrm>
              <a:off x="2822" y="1877"/>
              <a:ext cx="81" cy="1714"/>
            </a:xfrm>
            <a:prstGeom prst="roundRect">
              <a:avLst>
                <a:gd name="adj" fmla="val 8224"/>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0" name="Google Shape;1530;p42"/>
            <p:cNvSpPr/>
            <p:nvPr/>
          </p:nvSpPr>
          <p:spPr>
            <a:xfrm>
              <a:off x="2583" y="1881"/>
              <a:ext cx="241" cy="1705"/>
            </a:xfrm>
            <a:custGeom>
              <a:avLst/>
              <a:gdLst/>
              <a:ahLst/>
              <a:cxnLst/>
              <a:rect l="l" t="t" r="r" b="b"/>
              <a:pathLst>
                <a:path w="241" h="1705" extrusionOk="0">
                  <a:moveTo>
                    <a:pt x="0" y="120"/>
                  </a:moveTo>
                  <a:lnTo>
                    <a:pt x="0" y="1576"/>
                  </a:lnTo>
                  <a:lnTo>
                    <a:pt x="240" y="1704"/>
                  </a:lnTo>
                  <a:lnTo>
                    <a:pt x="240" y="0"/>
                  </a:lnTo>
                  <a:lnTo>
                    <a:pt x="0" y="12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1" name="Google Shape;1531;p42"/>
            <p:cNvSpPr/>
            <p:nvPr/>
          </p:nvSpPr>
          <p:spPr>
            <a:xfrm>
              <a:off x="2583" y="1921"/>
              <a:ext cx="241" cy="121"/>
            </a:xfrm>
            <a:custGeom>
              <a:avLst/>
              <a:gdLst/>
              <a:ahLst/>
              <a:cxnLst/>
              <a:rect l="l" t="t" r="r" b="b"/>
              <a:pathLst>
                <a:path w="241" h="121" extrusionOk="0">
                  <a:moveTo>
                    <a:pt x="0" y="12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2" name="Google Shape;1532;p42"/>
            <p:cNvSpPr/>
            <p:nvPr/>
          </p:nvSpPr>
          <p:spPr>
            <a:xfrm>
              <a:off x="2583" y="1969"/>
              <a:ext cx="233" cy="113"/>
            </a:xfrm>
            <a:custGeom>
              <a:avLst/>
              <a:gdLst/>
              <a:ahLst/>
              <a:cxnLst/>
              <a:rect l="l" t="t" r="r" b="b"/>
              <a:pathLst>
                <a:path w="233" h="113" extrusionOk="0">
                  <a:moveTo>
                    <a:pt x="0" y="11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3" name="Google Shape;1533;p42"/>
            <p:cNvSpPr/>
            <p:nvPr/>
          </p:nvSpPr>
          <p:spPr>
            <a:xfrm>
              <a:off x="2583" y="2017"/>
              <a:ext cx="233" cy="105"/>
            </a:xfrm>
            <a:custGeom>
              <a:avLst/>
              <a:gdLst/>
              <a:ahLst/>
              <a:cxnLst/>
              <a:rect l="l" t="t" r="r" b="b"/>
              <a:pathLst>
                <a:path w="233" h="105" extrusionOk="0">
                  <a:moveTo>
                    <a:pt x="0" y="10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4" name="Google Shape;1534;p42"/>
            <p:cNvSpPr/>
            <p:nvPr/>
          </p:nvSpPr>
          <p:spPr>
            <a:xfrm>
              <a:off x="2583" y="2065"/>
              <a:ext cx="233" cy="97"/>
            </a:xfrm>
            <a:custGeom>
              <a:avLst/>
              <a:gdLst/>
              <a:ahLst/>
              <a:cxnLst/>
              <a:rect l="l" t="t" r="r" b="b"/>
              <a:pathLst>
                <a:path w="233" h="97" extrusionOk="0">
                  <a:moveTo>
                    <a:pt x="0" y="9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5" name="Google Shape;1535;p42"/>
            <p:cNvSpPr/>
            <p:nvPr/>
          </p:nvSpPr>
          <p:spPr>
            <a:xfrm>
              <a:off x="2583" y="2113"/>
              <a:ext cx="233" cy="89"/>
            </a:xfrm>
            <a:custGeom>
              <a:avLst/>
              <a:gdLst/>
              <a:ahLst/>
              <a:cxnLst/>
              <a:rect l="l" t="t" r="r" b="b"/>
              <a:pathLst>
                <a:path w="233" h="89" extrusionOk="0">
                  <a:moveTo>
                    <a:pt x="0" y="8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6" name="Google Shape;1536;p42"/>
            <p:cNvSpPr/>
            <p:nvPr/>
          </p:nvSpPr>
          <p:spPr>
            <a:xfrm>
              <a:off x="2583" y="2161"/>
              <a:ext cx="241" cy="81"/>
            </a:xfrm>
            <a:custGeom>
              <a:avLst/>
              <a:gdLst/>
              <a:ahLst/>
              <a:cxnLst/>
              <a:rect l="l" t="t" r="r" b="b"/>
              <a:pathLst>
                <a:path w="241" h="81" extrusionOk="0">
                  <a:moveTo>
                    <a:pt x="0" y="8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7" name="Google Shape;1537;p42"/>
            <p:cNvSpPr/>
            <p:nvPr/>
          </p:nvSpPr>
          <p:spPr>
            <a:xfrm>
              <a:off x="2583" y="2209"/>
              <a:ext cx="233" cy="73"/>
            </a:xfrm>
            <a:custGeom>
              <a:avLst/>
              <a:gdLst/>
              <a:ahLst/>
              <a:cxnLst/>
              <a:rect l="l" t="t" r="r" b="b"/>
              <a:pathLst>
                <a:path w="233" h="73" extrusionOk="0">
                  <a:moveTo>
                    <a:pt x="0" y="7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8" name="Google Shape;1538;p42"/>
            <p:cNvSpPr/>
            <p:nvPr/>
          </p:nvSpPr>
          <p:spPr>
            <a:xfrm>
              <a:off x="2583" y="2257"/>
              <a:ext cx="233" cy="65"/>
            </a:xfrm>
            <a:custGeom>
              <a:avLst/>
              <a:gdLst/>
              <a:ahLst/>
              <a:cxnLst/>
              <a:rect l="l" t="t" r="r" b="b"/>
              <a:pathLst>
                <a:path w="233" h="65" extrusionOk="0">
                  <a:moveTo>
                    <a:pt x="0" y="6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9" name="Google Shape;1539;p42"/>
            <p:cNvSpPr/>
            <p:nvPr/>
          </p:nvSpPr>
          <p:spPr>
            <a:xfrm>
              <a:off x="2583" y="2305"/>
              <a:ext cx="233" cy="57"/>
            </a:xfrm>
            <a:custGeom>
              <a:avLst/>
              <a:gdLst/>
              <a:ahLst/>
              <a:cxnLst/>
              <a:rect l="l" t="t" r="r" b="b"/>
              <a:pathLst>
                <a:path w="233" h="57" extrusionOk="0">
                  <a:moveTo>
                    <a:pt x="0" y="5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0" name="Google Shape;1540;p42"/>
            <p:cNvSpPr/>
            <p:nvPr/>
          </p:nvSpPr>
          <p:spPr>
            <a:xfrm>
              <a:off x="2583" y="2353"/>
              <a:ext cx="241" cy="49"/>
            </a:xfrm>
            <a:custGeom>
              <a:avLst/>
              <a:gdLst/>
              <a:ahLst/>
              <a:cxnLst/>
              <a:rect l="l" t="t" r="r" b="b"/>
              <a:pathLst>
                <a:path w="241" h="49" extrusionOk="0">
                  <a:moveTo>
                    <a:pt x="0" y="48"/>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1" name="Google Shape;1541;p42"/>
            <p:cNvSpPr/>
            <p:nvPr/>
          </p:nvSpPr>
          <p:spPr>
            <a:xfrm>
              <a:off x="2583" y="2401"/>
              <a:ext cx="241" cy="41"/>
            </a:xfrm>
            <a:custGeom>
              <a:avLst/>
              <a:gdLst/>
              <a:ahLst/>
              <a:cxnLst/>
              <a:rect l="l" t="t" r="r" b="b"/>
              <a:pathLst>
                <a:path w="241" h="41" extrusionOk="0">
                  <a:moveTo>
                    <a:pt x="0" y="4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2" name="Google Shape;1542;p42"/>
            <p:cNvSpPr/>
            <p:nvPr/>
          </p:nvSpPr>
          <p:spPr>
            <a:xfrm>
              <a:off x="2583" y="2449"/>
              <a:ext cx="241" cy="33"/>
            </a:xfrm>
            <a:custGeom>
              <a:avLst/>
              <a:gdLst/>
              <a:ahLst/>
              <a:cxnLst/>
              <a:rect l="l" t="t" r="r" b="b"/>
              <a:pathLst>
                <a:path w="241" h="33" extrusionOk="0">
                  <a:moveTo>
                    <a:pt x="0" y="32"/>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3" name="Google Shape;1543;p42"/>
            <p:cNvSpPr/>
            <p:nvPr/>
          </p:nvSpPr>
          <p:spPr>
            <a:xfrm>
              <a:off x="2583" y="2497"/>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4" name="Google Shape;1544;p42"/>
            <p:cNvSpPr/>
            <p:nvPr/>
          </p:nvSpPr>
          <p:spPr>
            <a:xfrm>
              <a:off x="2583" y="2537"/>
              <a:ext cx="233" cy="33"/>
            </a:xfrm>
            <a:custGeom>
              <a:avLst/>
              <a:gdLst/>
              <a:ahLst/>
              <a:cxnLst/>
              <a:rect l="l" t="t" r="r" b="b"/>
              <a:pathLst>
                <a:path w="233" h="33" extrusionOk="0">
                  <a:moveTo>
                    <a:pt x="0" y="3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5" name="Google Shape;1545;p42"/>
            <p:cNvSpPr/>
            <p:nvPr/>
          </p:nvSpPr>
          <p:spPr>
            <a:xfrm>
              <a:off x="2583" y="2585"/>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6" name="Google Shape;1546;p42"/>
            <p:cNvSpPr/>
            <p:nvPr/>
          </p:nvSpPr>
          <p:spPr>
            <a:xfrm>
              <a:off x="2583" y="2633"/>
              <a:ext cx="233" cy="17"/>
            </a:xfrm>
            <a:custGeom>
              <a:avLst/>
              <a:gdLst/>
              <a:ahLst/>
              <a:cxnLst/>
              <a:rect l="l" t="t" r="r" b="b"/>
              <a:pathLst>
                <a:path w="233" h="17" extrusionOk="0">
                  <a:moveTo>
                    <a:pt x="0" y="1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7" name="Google Shape;1547;p42"/>
            <p:cNvSpPr/>
            <p:nvPr/>
          </p:nvSpPr>
          <p:spPr>
            <a:xfrm>
              <a:off x="2583" y="2681"/>
              <a:ext cx="233" cy="9"/>
            </a:xfrm>
            <a:custGeom>
              <a:avLst/>
              <a:gdLst/>
              <a:ahLst/>
              <a:cxnLst/>
              <a:rect l="l" t="t" r="r" b="b"/>
              <a:pathLst>
                <a:path w="233" h="9" extrusionOk="0">
                  <a:moveTo>
                    <a:pt x="0" y="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8" name="Google Shape;1548;p42"/>
            <p:cNvSpPr/>
            <p:nvPr/>
          </p:nvSpPr>
          <p:spPr>
            <a:xfrm>
              <a:off x="2583" y="2729"/>
              <a:ext cx="233" cy="1"/>
            </a:xfrm>
            <a:custGeom>
              <a:avLst/>
              <a:gdLst/>
              <a:ahLst/>
              <a:cxnLst/>
              <a:rect l="l" t="t" r="r" b="b"/>
              <a:pathLst>
                <a:path w="233" h="1" extrusionOk="0">
                  <a:moveTo>
                    <a:pt x="0" y="0"/>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9" name="Google Shape;1549;p42"/>
            <p:cNvSpPr/>
            <p:nvPr/>
          </p:nvSpPr>
          <p:spPr>
            <a:xfrm>
              <a:off x="2583" y="3417"/>
              <a:ext cx="241" cy="121"/>
            </a:xfrm>
            <a:custGeom>
              <a:avLst/>
              <a:gdLst/>
              <a:ahLst/>
              <a:cxnLst/>
              <a:rect l="l" t="t" r="r" b="b"/>
              <a:pathLst>
                <a:path w="241" h="121" extrusionOk="0">
                  <a:moveTo>
                    <a:pt x="0" y="0"/>
                  </a:moveTo>
                  <a:lnTo>
                    <a:pt x="240" y="12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0" name="Google Shape;1550;p42"/>
            <p:cNvSpPr/>
            <p:nvPr/>
          </p:nvSpPr>
          <p:spPr>
            <a:xfrm>
              <a:off x="2583" y="3377"/>
              <a:ext cx="233" cy="113"/>
            </a:xfrm>
            <a:custGeom>
              <a:avLst/>
              <a:gdLst/>
              <a:ahLst/>
              <a:cxnLst/>
              <a:rect l="l" t="t" r="r" b="b"/>
              <a:pathLst>
                <a:path w="233" h="113" extrusionOk="0">
                  <a:moveTo>
                    <a:pt x="0" y="0"/>
                  </a:moveTo>
                  <a:lnTo>
                    <a:pt x="232" y="11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1" name="Google Shape;1551;p42"/>
            <p:cNvSpPr/>
            <p:nvPr/>
          </p:nvSpPr>
          <p:spPr>
            <a:xfrm>
              <a:off x="2583" y="3337"/>
              <a:ext cx="233" cy="105"/>
            </a:xfrm>
            <a:custGeom>
              <a:avLst/>
              <a:gdLst/>
              <a:ahLst/>
              <a:cxnLst/>
              <a:rect l="l" t="t" r="r" b="b"/>
              <a:pathLst>
                <a:path w="233" h="105" extrusionOk="0">
                  <a:moveTo>
                    <a:pt x="0" y="0"/>
                  </a:moveTo>
                  <a:lnTo>
                    <a:pt x="232" y="1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2" name="Google Shape;1552;p42"/>
            <p:cNvSpPr/>
            <p:nvPr/>
          </p:nvSpPr>
          <p:spPr>
            <a:xfrm>
              <a:off x="2583" y="3297"/>
              <a:ext cx="233" cy="97"/>
            </a:xfrm>
            <a:custGeom>
              <a:avLst/>
              <a:gdLst/>
              <a:ahLst/>
              <a:cxnLst/>
              <a:rect l="l" t="t" r="r" b="b"/>
              <a:pathLst>
                <a:path w="233" h="97" extrusionOk="0">
                  <a:moveTo>
                    <a:pt x="0" y="0"/>
                  </a:moveTo>
                  <a:lnTo>
                    <a:pt x="232" y="9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3" name="Google Shape;1553;p42"/>
            <p:cNvSpPr/>
            <p:nvPr/>
          </p:nvSpPr>
          <p:spPr>
            <a:xfrm>
              <a:off x="2583" y="3257"/>
              <a:ext cx="233" cy="89"/>
            </a:xfrm>
            <a:custGeom>
              <a:avLst/>
              <a:gdLst/>
              <a:ahLst/>
              <a:cxnLst/>
              <a:rect l="l" t="t" r="r" b="b"/>
              <a:pathLst>
                <a:path w="233" h="89" extrusionOk="0">
                  <a:moveTo>
                    <a:pt x="0" y="0"/>
                  </a:moveTo>
                  <a:lnTo>
                    <a:pt x="232" y="8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4" name="Google Shape;1554;p42"/>
            <p:cNvSpPr/>
            <p:nvPr/>
          </p:nvSpPr>
          <p:spPr>
            <a:xfrm>
              <a:off x="2583" y="3217"/>
              <a:ext cx="241" cy="81"/>
            </a:xfrm>
            <a:custGeom>
              <a:avLst/>
              <a:gdLst/>
              <a:ahLst/>
              <a:cxnLst/>
              <a:rect l="l" t="t" r="r" b="b"/>
              <a:pathLst>
                <a:path w="241" h="81" extrusionOk="0">
                  <a:moveTo>
                    <a:pt x="0" y="0"/>
                  </a:moveTo>
                  <a:lnTo>
                    <a:pt x="240" y="8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5" name="Google Shape;1555;p42"/>
            <p:cNvSpPr/>
            <p:nvPr/>
          </p:nvSpPr>
          <p:spPr>
            <a:xfrm>
              <a:off x="2583" y="3177"/>
              <a:ext cx="233" cy="73"/>
            </a:xfrm>
            <a:custGeom>
              <a:avLst/>
              <a:gdLst/>
              <a:ahLst/>
              <a:cxnLst/>
              <a:rect l="l" t="t" r="r" b="b"/>
              <a:pathLst>
                <a:path w="233" h="73" extrusionOk="0">
                  <a:moveTo>
                    <a:pt x="0" y="0"/>
                  </a:moveTo>
                  <a:lnTo>
                    <a:pt x="232" y="7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6" name="Google Shape;1556;p42"/>
            <p:cNvSpPr/>
            <p:nvPr/>
          </p:nvSpPr>
          <p:spPr>
            <a:xfrm>
              <a:off x="2583" y="3137"/>
              <a:ext cx="233" cy="65"/>
            </a:xfrm>
            <a:custGeom>
              <a:avLst/>
              <a:gdLst/>
              <a:ahLst/>
              <a:cxnLst/>
              <a:rect l="l" t="t" r="r" b="b"/>
              <a:pathLst>
                <a:path w="233" h="65" extrusionOk="0">
                  <a:moveTo>
                    <a:pt x="0" y="0"/>
                  </a:moveTo>
                  <a:lnTo>
                    <a:pt x="232" y="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7" name="Google Shape;1557;p42"/>
            <p:cNvSpPr/>
            <p:nvPr/>
          </p:nvSpPr>
          <p:spPr>
            <a:xfrm>
              <a:off x="2583" y="3097"/>
              <a:ext cx="233" cy="57"/>
            </a:xfrm>
            <a:custGeom>
              <a:avLst/>
              <a:gdLst/>
              <a:ahLst/>
              <a:cxnLst/>
              <a:rect l="l" t="t" r="r" b="b"/>
              <a:pathLst>
                <a:path w="233" h="57" extrusionOk="0">
                  <a:moveTo>
                    <a:pt x="0" y="0"/>
                  </a:moveTo>
                  <a:lnTo>
                    <a:pt x="232" y="5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8" name="Google Shape;1558;p42"/>
            <p:cNvSpPr/>
            <p:nvPr/>
          </p:nvSpPr>
          <p:spPr>
            <a:xfrm>
              <a:off x="2583" y="3057"/>
              <a:ext cx="241" cy="49"/>
            </a:xfrm>
            <a:custGeom>
              <a:avLst/>
              <a:gdLst/>
              <a:ahLst/>
              <a:cxnLst/>
              <a:rect l="l" t="t" r="r" b="b"/>
              <a:pathLst>
                <a:path w="241" h="49" extrusionOk="0">
                  <a:moveTo>
                    <a:pt x="0" y="0"/>
                  </a:moveTo>
                  <a:lnTo>
                    <a:pt x="240" y="4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9" name="Google Shape;1559;p42"/>
            <p:cNvSpPr/>
            <p:nvPr/>
          </p:nvSpPr>
          <p:spPr>
            <a:xfrm>
              <a:off x="2583" y="3017"/>
              <a:ext cx="241" cy="41"/>
            </a:xfrm>
            <a:custGeom>
              <a:avLst/>
              <a:gdLst/>
              <a:ahLst/>
              <a:cxnLst/>
              <a:rect l="l" t="t" r="r" b="b"/>
              <a:pathLst>
                <a:path w="241" h="41" extrusionOk="0">
                  <a:moveTo>
                    <a:pt x="0" y="0"/>
                  </a:moveTo>
                  <a:lnTo>
                    <a:pt x="240" y="4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0" name="Google Shape;1560;p42"/>
            <p:cNvSpPr/>
            <p:nvPr/>
          </p:nvSpPr>
          <p:spPr>
            <a:xfrm>
              <a:off x="2583" y="2977"/>
              <a:ext cx="241" cy="33"/>
            </a:xfrm>
            <a:custGeom>
              <a:avLst/>
              <a:gdLst/>
              <a:ahLst/>
              <a:cxnLst/>
              <a:rect l="l" t="t" r="r" b="b"/>
              <a:pathLst>
                <a:path w="241" h="33" extrusionOk="0">
                  <a:moveTo>
                    <a:pt x="0" y="0"/>
                  </a:moveTo>
                  <a:lnTo>
                    <a:pt x="240"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1" name="Google Shape;1561;p42"/>
            <p:cNvSpPr/>
            <p:nvPr/>
          </p:nvSpPr>
          <p:spPr>
            <a:xfrm>
              <a:off x="2583" y="2937"/>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2" name="Google Shape;1562;p42"/>
            <p:cNvSpPr/>
            <p:nvPr/>
          </p:nvSpPr>
          <p:spPr>
            <a:xfrm>
              <a:off x="2583" y="2889"/>
              <a:ext cx="233" cy="33"/>
            </a:xfrm>
            <a:custGeom>
              <a:avLst/>
              <a:gdLst/>
              <a:ahLst/>
              <a:cxnLst/>
              <a:rect l="l" t="t" r="r" b="b"/>
              <a:pathLst>
                <a:path w="233" h="33" extrusionOk="0">
                  <a:moveTo>
                    <a:pt x="0" y="0"/>
                  </a:moveTo>
                  <a:lnTo>
                    <a:pt x="232"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3" name="Google Shape;1563;p42"/>
            <p:cNvSpPr/>
            <p:nvPr/>
          </p:nvSpPr>
          <p:spPr>
            <a:xfrm>
              <a:off x="2583" y="2849"/>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4" name="Google Shape;1564;p42"/>
            <p:cNvSpPr/>
            <p:nvPr/>
          </p:nvSpPr>
          <p:spPr>
            <a:xfrm>
              <a:off x="2583" y="2809"/>
              <a:ext cx="233" cy="17"/>
            </a:xfrm>
            <a:custGeom>
              <a:avLst/>
              <a:gdLst/>
              <a:ahLst/>
              <a:cxnLst/>
              <a:rect l="l" t="t" r="r" b="b"/>
              <a:pathLst>
                <a:path w="233" h="17" extrusionOk="0">
                  <a:moveTo>
                    <a:pt x="0" y="0"/>
                  </a:moveTo>
                  <a:lnTo>
                    <a:pt x="232" y="1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5" name="Google Shape;1565;p42"/>
            <p:cNvSpPr/>
            <p:nvPr/>
          </p:nvSpPr>
          <p:spPr>
            <a:xfrm>
              <a:off x="2583" y="2769"/>
              <a:ext cx="233" cy="9"/>
            </a:xfrm>
            <a:custGeom>
              <a:avLst/>
              <a:gdLst/>
              <a:ahLst/>
              <a:cxnLst/>
              <a:rect l="l" t="t" r="r" b="b"/>
              <a:pathLst>
                <a:path w="233" h="9" extrusionOk="0">
                  <a:moveTo>
                    <a:pt x="0" y="0"/>
                  </a:moveTo>
                  <a:lnTo>
                    <a:pt x="232" y="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6" name="Google Shape;1566;p42"/>
            <p:cNvSpPr/>
            <p:nvPr/>
          </p:nvSpPr>
          <p:spPr>
            <a:xfrm>
              <a:off x="2631" y="1977"/>
              <a:ext cx="1" cy="1505"/>
            </a:xfrm>
            <a:custGeom>
              <a:avLst/>
              <a:gdLst/>
              <a:ahLst/>
              <a:cxnLst/>
              <a:rect l="l" t="t" r="r" b="b"/>
              <a:pathLst>
                <a:path w="1" h="1505" extrusionOk="0">
                  <a:moveTo>
                    <a:pt x="0" y="0"/>
                  </a:moveTo>
                  <a:lnTo>
                    <a:pt x="0" y="15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7" name="Google Shape;1567;p42"/>
            <p:cNvSpPr/>
            <p:nvPr/>
          </p:nvSpPr>
          <p:spPr>
            <a:xfrm>
              <a:off x="2679" y="1953"/>
              <a:ext cx="1" cy="1553"/>
            </a:xfrm>
            <a:custGeom>
              <a:avLst/>
              <a:gdLst/>
              <a:ahLst/>
              <a:cxnLst/>
              <a:rect l="l" t="t" r="r" b="b"/>
              <a:pathLst>
                <a:path w="1" h="1553" extrusionOk="0">
                  <a:moveTo>
                    <a:pt x="0" y="0"/>
                  </a:moveTo>
                  <a:lnTo>
                    <a:pt x="0" y="155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8" name="Google Shape;1568;p42"/>
            <p:cNvSpPr/>
            <p:nvPr/>
          </p:nvSpPr>
          <p:spPr>
            <a:xfrm>
              <a:off x="2727" y="1921"/>
              <a:ext cx="1" cy="1609"/>
            </a:xfrm>
            <a:custGeom>
              <a:avLst/>
              <a:gdLst/>
              <a:ahLst/>
              <a:cxnLst/>
              <a:rect l="l" t="t" r="r" b="b"/>
              <a:pathLst>
                <a:path w="1" h="1609" extrusionOk="0">
                  <a:moveTo>
                    <a:pt x="0" y="0"/>
                  </a:moveTo>
                  <a:lnTo>
                    <a:pt x="0" y="160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9" name="Google Shape;1569;p42"/>
            <p:cNvSpPr/>
            <p:nvPr/>
          </p:nvSpPr>
          <p:spPr>
            <a:xfrm>
              <a:off x="2767" y="1905"/>
              <a:ext cx="27" cy="1649"/>
            </a:xfrm>
            <a:custGeom>
              <a:avLst/>
              <a:gdLst/>
              <a:ahLst/>
              <a:cxnLst/>
              <a:rect l="l" t="t" r="r" b="b"/>
              <a:pathLst>
                <a:path w="1" h="1665" extrusionOk="0">
                  <a:moveTo>
                    <a:pt x="0" y="0"/>
                  </a:moveTo>
                  <a:lnTo>
                    <a:pt x="0" y="16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70" name="Google Shape;1570;p42"/>
          <p:cNvSpPr/>
          <p:nvPr/>
        </p:nvSpPr>
        <p:spPr>
          <a:xfrm rot="5400000">
            <a:off x="3031105" y="1692041"/>
            <a:ext cx="1799658" cy="2350130"/>
          </a:xfrm>
          <a:prstGeom prst="trapezoid">
            <a:avLst>
              <a:gd name="adj" fmla="val 7679"/>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1" name="Google Shape;1571;p42"/>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 Placeholder&gt;</a:t>
            </a:r>
            <a:endParaRPr/>
          </a:p>
        </p:txBody>
      </p:sp>
      <p:grpSp>
        <p:nvGrpSpPr>
          <p:cNvPr id="1572" name="Google Shape;1572;p42"/>
          <p:cNvGrpSpPr/>
          <p:nvPr/>
        </p:nvGrpSpPr>
        <p:grpSpPr>
          <a:xfrm>
            <a:off x="2590296" y="1588827"/>
            <a:ext cx="549049" cy="2559546"/>
            <a:chOff x="2583" y="1877"/>
            <a:chExt cx="320" cy="1714"/>
          </a:xfrm>
        </p:grpSpPr>
        <p:sp>
          <p:nvSpPr>
            <p:cNvPr id="1573" name="Google Shape;1573;p42"/>
            <p:cNvSpPr/>
            <p:nvPr/>
          </p:nvSpPr>
          <p:spPr>
            <a:xfrm>
              <a:off x="2822" y="1877"/>
              <a:ext cx="81" cy="1714"/>
            </a:xfrm>
            <a:prstGeom prst="roundRect">
              <a:avLst>
                <a:gd name="adj" fmla="val 8224"/>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4" name="Google Shape;1574;p42"/>
            <p:cNvSpPr/>
            <p:nvPr/>
          </p:nvSpPr>
          <p:spPr>
            <a:xfrm>
              <a:off x="2583" y="1881"/>
              <a:ext cx="241" cy="1705"/>
            </a:xfrm>
            <a:custGeom>
              <a:avLst/>
              <a:gdLst/>
              <a:ahLst/>
              <a:cxnLst/>
              <a:rect l="l" t="t" r="r" b="b"/>
              <a:pathLst>
                <a:path w="241" h="1705" extrusionOk="0">
                  <a:moveTo>
                    <a:pt x="0" y="120"/>
                  </a:moveTo>
                  <a:lnTo>
                    <a:pt x="0" y="1576"/>
                  </a:lnTo>
                  <a:lnTo>
                    <a:pt x="240" y="1704"/>
                  </a:lnTo>
                  <a:lnTo>
                    <a:pt x="240" y="0"/>
                  </a:lnTo>
                  <a:lnTo>
                    <a:pt x="0" y="12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5" name="Google Shape;1575;p42"/>
            <p:cNvSpPr/>
            <p:nvPr/>
          </p:nvSpPr>
          <p:spPr>
            <a:xfrm>
              <a:off x="2583" y="1921"/>
              <a:ext cx="241" cy="121"/>
            </a:xfrm>
            <a:custGeom>
              <a:avLst/>
              <a:gdLst/>
              <a:ahLst/>
              <a:cxnLst/>
              <a:rect l="l" t="t" r="r" b="b"/>
              <a:pathLst>
                <a:path w="241" h="121" extrusionOk="0">
                  <a:moveTo>
                    <a:pt x="0" y="12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6" name="Google Shape;1576;p42"/>
            <p:cNvSpPr/>
            <p:nvPr/>
          </p:nvSpPr>
          <p:spPr>
            <a:xfrm>
              <a:off x="2583" y="1969"/>
              <a:ext cx="233" cy="113"/>
            </a:xfrm>
            <a:custGeom>
              <a:avLst/>
              <a:gdLst/>
              <a:ahLst/>
              <a:cxnLst/>
              <a:rect l="l" t="t" r="r" b="b"/>
              <a:pathLst>
                <a:path w="233" h="113" extrusionOk="0">
                  <a:moveTo>
                    <a:pt x="0" y="11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7" name="Google Shape;1577;p42"/>
            <p:cNvSpPr/>
            <p:nvPr/>
          </p:nvSpPr>
          <p:spPr>
            <a:xfrm>
              <a:off x="2583" y="2017"/>
              <a:ext cx="233" cy="105"/>
            </a:xfrm>
            <a:custGeom>
              <a:avLst/>
              <a:gdLst/>
              <a:ahLst/>
              <a:cxnLst/>
              <a:rect l="l" t="t" r="r" b="b"/>
              <a:pathLst>
                <a:path w="233" h="105" extrusionOk="0">
                  <a:moveTo>
                    <a:pt x="0" y="10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8" name="Google Shape;1578;p42"/>
            <p:cNvSpPr/>
            <p:nvPr/>
          </p:nvSpPr>
          <p:spPr>
            <a:xfrm>
              <a:off x="2583" y="2065"/>
              <a:ext cx="233" cy="97"/>
            </a:xfrm>
            <a:custGeom>
              <a:avLst/>
              <a:gdLst/>
              <a:ahLst/>
              <a:cxnLst/>
              <a:rect l="l" t="t" r="r" b="b"/>
              <a:pathLst>
                <a:path w="233" h="97" extrusionOk="0">
                  <a:moveTo>
                    <a:pt x="0" y="9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9" name="Google Shape;1579;p42"/>
            <p:cNvSpPr/>
            <p:nvPr/>
          </p:nvSpPr>
          <p:spPr>
            <a:xfrm>
              <a:off x="2583" y="2113"/>
              <a:ext cx="233" cy="89"/>
            </a:xfrm>
            <a:custGeom>
              <a:avLst/>
              <a:gdLst/>
              <a:ahLst/>
              <a:cxnLst/>
              <a:rect l="l" t="t" r="r" b="b"/>
              <a:pathLst>
                <a:path w="233" h="89" extrusionOk="0">
                  <a:moveTo>
                    <a:pt x="0" y="8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0" name="Google Shape;1580;p42"/>
            <p:cNvSpPr/>
            <p:nvPr/>
          </p:nvSpPr>
          <p:spPr>
            <a:xfrm>
              <a:off x="2583" y="2161"/>
              <a:ext cx="241" cy="81"/>
            </a:xfrm>
            <a:custGeom>
              <a:avLst/>
              <a:gdLst/>
              <a:ahLst/>
              <a:cxnLst/>
              <a:rect l="l" t="t" r="r" b="b"/>
              <a:pathLst>
                <a:path w="241" h="81" extrusionOk="0">
                  <a:moveTo>
                    <a:pt x="0" y="8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1" name="Google Shape;1581;p42"/>
            <p:cNvSpPr/>
            <p:nvPr/>
          </p:nvSpPr>
          <p:spPr>
            <a:xfrm>
              <a:off x="2583" y="2209"/>
              <a:ext cx="233" cy="73"/>
            </a:xfrm>
            <a:custGeom>
              <a:avLst/>
              <a:gdLst/>
              <a:ahLst/>
              <a:cxnLst/>
              <a:rect l="l" t="t" r="r" b="b"/>
              <a:pathLst>
                <a:path w="233" h="73" extrusionOk="0">
                  <a:moveTo>
                    <a:pt x="0" y="7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2" name="Google Shape;1582;p42"/>
            <p:cNvSpPr/>
            <p:nvPr/>
          </p:nvSpPr>
          <p:spPr>
            <a:xfrm>
              <a:off x="2583" y="2257"/>
              <a:ext cx="233" cy="65"/>
            </a:xfrm>
            <a:custGeom>
              <a:avLst/>
              <a:gdLst/>
              <a:ahLst/>
              <a:cxnLst/>
              <a:rect l="l" t="t" r="r" b="b"/>
              <a:pathLst>
                <a:path w="233" h="65" extrusionOk="0">
                  <a:moveTo>
                    <a:pt x="0" y="6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3" name="Google Shape;1583;p42"/>
            <p:cNvSpPr/>
            <p:nvPr/>
          </p:nvSpPr>
          <p:spPr>
            <a:xfrm>
              <a:off x="2583" y="2305"/>
              <a:ext cx="233" cy="57"/>
            </a:xfrm>
            <a:custGeom>
              <a:avLst/>
              <a:gdLst/>
              <a:ahLst/>
              <a:cxnLst/>
              <a:rect l="l" t="t" r="r" b="b"/>
              <a:pathLst>
                <a:path w="233" h="57" extrusionOk="0">
                  <a:moveTo>
                    <a:pt x="0" y="5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4" name="Google Shape;1584;p42"/>
            <p:cNvSpPr/>
            <p:nvPr/>
          </p:nvSpPr>
          <p:spPr>
            <a:xfrm>
              <a:off x="2583" y="2353"/>
              <a:ext cx="241" cy="49"/>
            </a:xfrm>
            <a:custGeom>
              <a:avLst/>
              <a:gdLst/>
              <a:ahLst/>
              <a:cxnLst/>
              <a:rect l="l" t="t" r="r" b="b"/>
              <a:pathLst>
                <a:path w="241" h="49" extrusionOk="0">
                  <a:moveTo>
                    <a:pt x="0" y="48"/>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5" name="Google Shape;1585;p42"/>
            <p:cNvSpPr/>
            <p:nvPr/>
          </p:nvSpPr>
          <p:spPr>
            <a:xfrm>
              <a:off x="2583" y="2401"/>
              <a:ext cx="241" cy="41"/>
            </a:xfrm>
            <a:custGeom>
              <a:avLst/>
              <a:gdLst/>
              <a:ahLst/>
              <a:cxnLst/>
              <a:rect l="l" t="t" r="r" b="b"/>
              <a:pathLst>
                <a:path w="241" h="41" extrusionOk="0">
                  <a:moveTo>
                    <a:pt x="0" y="4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6" name="Google Shape;1586;p42"/>
            <p:cNvSpPr/>
            <p:nvPr/>
          </p:nvSpPr>
          <p:spPr>
            <a:xfrm>
              <a:off x="2583" y="2449"/>
              <a:ext cx="241" cy="33"/>
            </a:xfrm>
            <a:custGeom>
              <a:avLst/>
              <a:gdLst/>
              <a:ahLst/>
              <a:cxnLst/>
              <a:rect l="l" t="t" r="r" b="b"/>
              <a:pathLst>
                <a:path w="241" h="33" extrusionOk="0">
                  <a:moveTo>
                    <a:pt x="0" y="32"/>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7" name="Google Shape;1587;p42"/>
            <p:cNvSpPr/>
            <p:nvPr/>
          </p:nvSpPr>
          <p:spPr>
            <a:xfrm>
              <a:off x="2583" y="2497"/>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8" name="Google Shape;1588;p42"/>
            <p:cNvSpPr/>
            <p:nvPr/>
          </p:nvSpPr>
          <p:spPr>
            <a:xfrm>
              <a:off x="2583" y="2537"/>
              <a:ext cx="233" cy="33"/>
            </a:xfrm>
            <a:custGeom>
              <a:avLst/>
              <a:gdLst/>
              <a:ahLst/>
              <a:cxnLst/>
              <a:rect l="l" t="t" r="r" b="b"/>
              <a:pathLst>
                <a:path w="233" h="33" extrusionOk="0">
                  <a:moveTo>
                    <a:pt x="0" y="3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9" name="Google Shape;1589;p42"/>
            <p:cNvSpPr/>
            <p:nvPr/>
          </p:nvSpPr>
          <p:spPr>
            <a:xfrm>
              <a:off x="2583" y="2585"/>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0" name="Google Shape;1590;p42"/>
            <p:cNvSpPr/>
            <p:nvPr/>
          </p:nvSpPr>
          <p:spPr>
            <a:xfrm>
              <a:off x="2583" y="2633"/>
              <a:ext cx="233" cy="17"/>
            </a:xfrm>
            <a:custGeom>
              <a:avLst/>
              <a:gdLst/>
              <a:ahLst/>
              <a:cxnLst/>
              <a:rect l="l" t="t" r="r" b="b"/>
              <a:pathLst>
                <a:path w="233" h="17" extrusionOk="0">
                  <a:moveTo>
                    <a:pt x="0" y="1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1" name="Google Shape;1591;p42"/>
            <p:cNvSpPr/>
            <p:nvPr/>
          </p:nvSpPr>
          <p:spPr>
            <a:xfrm>
              <a:off x="2583" y="2681"/>
              <a:ext cx="233" cy="9"/>
            </a:xfrm>
            <a:custGeom>
              <a:avLst/>
              <a:gdLst/>
              <a:ahLst/>
              <a:cxnLst/>
              <a:rect l="l" t="t" r="r" b="b"/>
              <a:pathLst>
                <a:path w="233" h="9" extrusionOk="0">
                  <a:moveTo>
                    <a:pt x="0" y="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2" name="Google Shape;1592;p42"/>
            <p:cNvSpPr/>
            <p:nvPr/>
          </p:nvSpPr>
          <p:spPr>
            <a:xfrm>
              <a:off x="2583" y="2729"/>
              <a:ext cx="233" cy="1"/>
            </a:xfrm>
            <a:custGeom>
              <a:avLst/>
              <a:gdLst/>
              <a:ahLst/>
              <a:cxnLst/>
              <a:rect l="l" t="t" r="r" b="b"/>
              <a:pathLst>
                <a:path w="233" h="1" extrusionOk="0">
                  <a:moveTo>
                    <a:pt x="0" y="0"/>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3" name="Google Shape;1593;p42"/>
            <p:cNvSpPr/>
            <p:nvPr/>
          </p:nvSpPr>
          <p:spPr>
            <a:xfrm>
              <a:off x="2583" y="3417"/>
              <a:ext cx="241" cy="121"/>
            </a:xfrm>
            <a:custGeom>
              <a:avLst/>
              <a:gdLst/>
              <a:ahLst/>
              <a:cxnLst/>
              <a:rect l="l" t="t" r="r" b="b"/>
              <a:pathLst>
                <a:path w="241" h="121" extrusionOk="0">
                  <a:moveTo>
                    <a:pt x="0" y="0"/>
                  </a:moveTo>
                  <a:lnTo>
                    <a:pt x="240" y="12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4" name="Google Shape;1594;p42"/>
            <p:cNvSpPr/>
            <p:nvPr/>
          </p:nvSpPr>
          <p:spPr>
            <a:xfrm>
              <a:off x="2583" y="3377"/>
              <a:ext cx="233" cy="113"/>
            </a:xfrm>
            <a:custGeom>
              <a:avLst/>
              <a:gdLst/>
              <a:ahLst/>
              <a:cxnLst/>
              <a:rect l="l" t="t" r="r" b="b"/>
              <a:pathLst>
                <a:path w="233" h="113" extrusionOk="0">
                  <a:moveTo>
                    <a:pt x="0" y="0"/>
                  </a:moveTo>
                  <a:lnTo>
                    <a:pt x="232" y="11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5" name="Google Shape;1595;p42"/>
            <p:cNvSpPr/>
            <p:nvPr/>
          </p:nvSpPr>
          <p:spPr>
            <a:xfrm>
              <a:off x="2583" y="3337"/>
              <a:ext cx="233" cy="105"/>
            </a:xfrm>
            <a:custGeom>
              <a:avLst/>
              <a:gdLst/>
              <a:ahLst/>
              <a:cxnLst/>
              <a:rect l="l" t="t" r="r" b="b"/>
              <a:pathLst>
                <a:path w="233" h="105" extrusionOk="0">
                  <a:moveTo>
                    <a:pt x="0" y="0"/>
                  </a:moveTo>
                  <a:lnTo>
                    <a:pt x="232" y="1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6" name="Google Shape;1596;p42"/>
            <p:cNvSpPr/>
            <p:nvPr/>
          </p:nvSpPr>
          <p:spPr>
            <a:xfrm>
              <a:off x="2583" y="3297"/>
              <a:ext cx="233" cy="97"/>
            </a:xfrm>
            <a:custGeom>
              <a:avLst/>
              <a:gdLst/>
              <a:ahLst/>
              <a:cxnLst/>
              <a:rect l="l" t="t" r="r" b="b"/>
              <a:pathLst>
                <a:path w="233" h="97" extrusionOk="0">
                  <a:moveTo>
                    <a:pt x="0" y="0"/>
                  </a:moveTo>
                  <a:lnTo>
                    <a:pt x="232" y="9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7" name="Google Shape;1597;p42"/>
            <p:cNvSpPr/>
            <p:nvPr/>
          </p:nvSpPr>
          <p:spPr>
            <a:xfrm>
              <a:off x="2583" y="3257"/>
              <a:ext cx="233" cy="89"/>
            </a:xfrm>
            <a:custGeom>
              <a:avLst/>
              <a:gdLst/>
              <a:ahLst/>
              <a:cxnLst/>
              <a:rect l="l" t="t" r="r" b="b"/>
              <a:pathLst>
                <a:path w="233" h="89" extrusionOk="0">
                  <a:moveTo>
                    <a:pt x="0" y="0"/>
                  </a:moveTo>
                  <a:lnTo>
                    <a:pt x="232" y="8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8" name="Google Shape;1598;p42"/>
            <p:cNvSpPr/>
            <p:nvPr/>
          </p:nvSpPr>
          <p:spPr>
            <a:xfrm>
              <a:off x="2583" y="3217"/>
              <a:ext cx="241" cy="81"/>
            </a:xfrm>
            <a:custGeom>
              <a:avLst/>
              <a:gdLst/>
              <a:ahLst/>
              <a:cxnLst/>
              <a:rect l="l" t="t" r="r" b="b"/>
              <a:pathLst>
                <a:path w="241" h="81" extrusionOk="0">
                  <a:moveTo>
                    <a:pt x="0" y="0"/>
                  </a:moveTo>
                  <a:lnTo>
                    <a:pt x="240" y="8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9" name="Google Shape;1599;p42"/>
            <p:cNvSpPr/>
            <p:nvPr/>
          </p:nvSpPr>
          <p:spPr>
            <a:xfrm>
              <a:off x="2583" y="3177"/>
              <a:ext cx="233" cy="73"/>
            </a:xfrm>
            <a:custGeom>
              <a:avLst/>
              <a:gdLst/>
              <a:ahLst/>
              <a:cxnLst/>
              <a:rect l="l" t="t" r="r" b="b"/>
              <a:pathLst>
                <a:path w="233" h="73" extrusionOk="0">
                  <a:moveTo>
                    <a:pt x="0" y="0"/>
                  </a:moveTo>
                  <a:lnTo>
                    <a:pt x="232" y="7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0" name="Google Shape;1600;p42"/>
            <p:cNvSpPr/>
            <p:nvPr/>
          </p:nvSpPr>
          <p:spPr>
            <a:xfrm>
              <a:off x="2583" y="3137"/>
              <a:ext cx="233" cy="65"/>
            </a:xfrm>
            <a:custGeom>
              <a:avLst/>
              <a:gdLst/>
              <a:ahLst/>
              <a:cxnLst/>
              <a:rect l="l" t="t" r="r" b="b"/>
              <a:pathLst>
                <a:path w="233" h="65" extrusionOk="0">
                  <a:moveTo>
                    <a:pt x="0" y="0"/>
                  </a:moveTo>
                  <a:lnTo>
                    <a:pt x="232" y="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1" name="Google Shape;1601;p42"/>
            <p:cNvSpPr/>
            <p:nvPr/>
          </p:nvSpPr>
          <p:spPr>
            <a:xfrm>
              <a:off x="2583" y="3097"/>
              <a:ext cx="233" cy="57"/>
            </a:xfrm>
            <a:custGeom>
              <a:avLst/>
              <a:gdLst/>
              <a:ahLst/>
              <a:cxnLst/>
              <a:rect l="l" t="t" r="r" b="b"/>
              <a:pathLst>
                <a:path w="233" h="57" extrusionOk="0">
                  <a:moveTo>
                    <a:pt x="0" y="0"/>
                  </a:moveTo>
                  <a:lnTo>
                    <a:pt x="232" y="5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2" name="Google Shape;1602;p42"/>
            <p:cNvSpPr/>
            <p:nvPr/>
          </p:nvSpPr>
          <p:spPr>
            <a:xfrm>
              <a:off x="2583" y="3057"/>
              <a:ext cx="241" cy="49"/>
            </a:xfrm>
            <a:custGeom>
              <a:avLst/>
              <a:gdLst/>
              <a:ahLst/>
              <a:cxnLst/>
              <a:rect l="l" t="t" r="r" b="b"/>
              <a:pathLst>
                <a:path w="241" h="49" extrusionOk="0">
                  <a:moveTo>
                    <a:pt x="0" y="0"/>
                  </a:moveTo>
                  <a:lnTo>
                    <a:pt x="240" y="4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3" name="Google Shape;1603;p42"/>
            <p:cNvSpPr/>
            <p:nvPr/>
          </p:nvSpPr>
          <p:spPr>
            <a:xfrm>
              <a:off x="2583" y="3017"/>
              <a:ext cx="241" cy="41"/>
            </a:xfrm>
            <a:custGeom>
              <a:avLst/>
              <a:gdLst/>
              <a:ahLst/>
              <a:cxnLst/>
              <a:rect l="l" t="t" r="r" b="b"/>
              <a:pathLst>
                <a:path w="241" h="41" extrusionOk="0">
                  <a:moveTo>
                    <a:pt x="0" y="0"/>
                  </a:moveTo>
                  <a:lnTo>
                    <a:pt x="240" y="4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4" name="Google Shape;1604;p42"/>
            <p:cNvSpPr/>
            <p:nvPr/>
          </p:nvSpPr>
          <p:spPr>
            <a:xfrm>
              <a:off x="2583" y="2977"/>
              <a:ext cx="241" cy="33"/>
            </a:xfrm>
            <a:custGeom>
              <a:avLst/>
              <a:gdLst/>
              <a:ahLst/>
              <a:cxnLst/>
              <a:rect l="l" t="t" r="r" b="b"/>
              <a:pathLst>
                <a:path w="241" h="33" extrusionOk="0">
                  <a:moveTo>
                    <a:pt x="0" y="0"/>
                  </a:moveTo>
                  <a:lnTo>
                    <a:pt x="240"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5" name="Google Shape;1605;p42"/>
            <p:cNvSpPr/>
            <p:nvPr/>
          </p:nvSpPr>
          <p:spPr>
            <a:xfrm>
              <a:off x="2583" y="2937"/>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6" name="Google Shape;1606;p42"/>
            <p:cNvSpPr/>
            <p:nvPr/>
          </p:nvSpPr>
          <p:spPr>
            <a:xfrm>
              <a:off x="2583" y="2889"/>
              <a:ext cx="233" cy="33"/>
            </a:xfrm>
            <a:custGeom>
              <a:avLst/>
              <a:gdLst/>
              <a:ahLst/>
              <a:cxnLst/>
              <a:rect l="l" t="t" r="r" b="b"/>
              <a:pathLst>
                <a:path w="233" h="33" extrusionOk="0">
                  <a:moveTo>
                    <a:pt x="0" y="0"/>
                  </a:moveTo>
                  <a:lnTo>
                    <a:pt x="232"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7" name="Google Shape;1607;p42"/>
            <p:cNvSpPr/>
            <p:nvPr/>
          </p:nvSpPr>
          <p:spPr>
            <a:xfrm>
              <a:off x="2583" y="2849"/>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8" name="Google Shape;1608;p42"/>
            <p:cNvSpPr/>
            <p:nvPr/>
          </p:nvSpPr>
          <p:spPr>
            <a:xfrm>
              <a:off x="2583" y="2809"/>
              <a:ext cx="233" cy="17"/>
            </a:xfrm>
            <a:custGeom>
              <a:avLst/>
              <a:gdLst/>
              <a:ahLst/>
              <a:cxnLst/>
              <a:rect l="l" t="t" r="r" b="b"/>
              <a:pathLst>
                <a:path w="233" h="17" extrusionOk="0">
                  <a:moveTo>
                    <a:pt x="0" y="0"/>
                  </a:moveTo>
                  <a:lnTo>
                    <a:pt x="232" y="1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9" name="Google Shape;1609;p42"/>
            <p:cNvSpPr/>
            <p:nvPr/>
          </p:nvSpPr>
          <p:spPr>
            <a:xfrm>
              <a:off x="2583" y="2769"/>
              <a:ext cx="233" cy="9"/>
            </a:xfrm>
            <a:custGeom>
              <a:avLst/>
              <a:gdLst/>
              <a:ahLst/>
              <a:cxnLst/>
              <a:rect l="l" t="t" r="r" b="b"/>
              <a:pathLst>
                <a:path w="233" h="9" extrusionOk="0">
                  <a:moveTo>
                    <a:pt x="0" y="0"/>
                  </a:moveTo>
                  <a:lnTo>
                    <a:pt x="232" y="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0" name="Google Shape;1610;p42"/>
            <p:cNvSpPr/>
            <p:nvPr/>
          </p:nvSpPr>
          <p:spPr>
            <a:xfrm>
              <a:off x="2631" y="1977"/>
              <a:ext cx="1" cy="1505"/>
            </a:xfrm>
            <a:custGeom>
              <a:avLst/>
              <a:gdLst/>
              <a:ahLst/>
              <a:cxnLst/>
              <a:rect l="l" t="t" r="r" b="b"/>
              <a:pathLst>
                <a:path w="1" h="1505" extrusionOk="0">
                  <a:moveTo>
                    <a:pt x="0" y="0"/>
                  </a:moveTo>
                  <a:lnTo>
                    <a:pt x="0" y="15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1" name="Google Shape;1611;p42"/>
            <p:cNvSpPr/>
            <p:nvPr/>
          </p:nvSpPr>
          <p:spPr>
            <a:xfrm>
              <a:off x="2679" y="1953"/>
              <a:ext cx="1" cy="1553"/>
            </a:xfrm>
            <a:custGeom>
              <a:avLst/>
              <a:gdLst/>
              <a:ahLst/>
              <a:cxnLst/>
              <a:rect l="l" t="t" r="r" b="b"/>
              <a:pathLst>
                <a:path w="1" h="1553" extrusionOk="0">
                  <a:moveTo>
                    <a:pt x="0" y="0"/>
                  </a:moveTo>
                  <a:lnTo>
                    <a:pt x="0" y="155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2" name="Google Shape;1612;p42"/>
            <p:cNvSpPr/>
            <p:nvPr/>
          </p:nvSpPr>
          <p:spPr>
            <a:xfrm>
              <a:off x="2727" y="1921"/>
              <a:ext cx="1" cy="1609"/>
            </a:xfrm>
            <a:custGeom>
              <a:avLst/>
              <a:gdLst/>
              <a:ahLst/>
              <a:cxnLst/>
              <a:rect l="l" t="t" r="r" b="b"/>
              <a:pathLst>
                <a:path w="1" h="1609" extrusionOk="0">
                  <a:moveTo>
                    <a:pt x="0" y="0"/>
                  </a:moveTo>
                  <a:lnTo>
                    <a:pt x="0" y="160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3" name="Google Shape;1613;p42"/>
            <p:cNvSpPr/>
            <p:nvPr/>
          </p:nvSpPr>
          <p:spPr>
            <a:xfrm>
              <a:off x="2767" y="1905"/>
              <a:ext cx="27" cy="1649"/>
            </a:xfrm>
            <a:custGeom>
              <a:avLst/>
              <a:gdLst/>
              <a:ahLst/>
              <a:cxnLst/>
              <a:rect l="l" t="t" r="r" b="b"/>
              <a:pathLst>
                <a:path w="1" h="1665" extrusionOk="0">
                  <a:moveTo>
                    <a:pt x="0" y="0"/>
                  </a:moveTo>
                  <a:lnTo>
                    <a:pt x="0" y="16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14" name="Google Shape;1614;p42"/>
          <p:cNvSpPr/>
          <p:nvPr/>
        </p:nvSpPr>
        <p:spPr>
          <a:xfrm>
            <a:off x="2597883" y="4701734"/>
            <a:ext cx="1569003" cy="86177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615" name="Google Shape;1615;p42"/>
          <p:cNvSpPr/>
          <p:nvPr/>
        </p:nvSpPr>
        <p:spPr>
          <a:xfrm>
            <a:off x="2597883" y="4371822"/>
            <a:ext cx="1569003"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616" name="Google Shape;1616;p42"/>
          <p:cNvSpPr/>
          <p:nvPr/>
        </p:nvSpPr>
        <p:spPr>
          <a:xfrm>
            <a:off x="4906969" y="4701734"/>
            <a:ext cx="1569003" cy="86177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617" name="Google Shape;1617;p42"/>
          <p:cNvSpPr/>
          <p:nvPr/>
        </p:nvSpPr>
        <p:spPr>
          <a:xfrm>
            <a:off x="4906969" y="4371822"/>
            <a:ext cx="1569003"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618" name="Google Shape;1618;p42"/>
          <p:cNvSpPr/>
          <p:nvPr/>
        </p:nvSpPr>
        <p:spPr>
          <a:xfrm>
            <a:off x="7185886" y="4701734"/>
            <a:ext cx="1569003" cy="86177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619" name="Google Shape;1619;p42"/>
          <p:cNvSpPr/>
          <p:nvPr/>
        </p:nvSpPr>
        <p:spPr>
          <a:xfrm>
            <a:off x="7185886" y="4371822"/>
            <a:ext cx="1569003"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620" name="Google Shape;1620;p42"/>
          <p:cNvSpPr/>
          <p:nvPr/>
        </p:nvSpPr>
        <p:spPr>
          <a:xfrm>
            <a:off x="9502753" y="4701734"/>
            <a:ext cx="1569003" cy="86177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621" name="Google Shape;1621;p42"/>
          <p:cNvSpPr/>
          <p:nvPr/>
        </p:nvSpPr>
        <p:spPr>
          <a:xfrm>
            <a:off x="9502753" y="4371822"/>
            <a:ext cx="1569003"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622" name="Google Shape;1622;p42"/>
          <p:cNvSpPr/>
          <p:nvPr/>
        </p:nvSpPr>
        <p:spPr>
          <a:xfrm rot="5400000">
            <a:off x="682275" y="1878761"/>
            <a:ext cx="2165352" cy="1976690"/>
          </a:xfrm>
          <a:prstGeom prst="trapezoid">
            <a:avLst>
              <a:gd name="adj" fmla="val 9041"/>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3" name="Google Shape;1623;p42"/>
          <p:cNvSpPr/>
          <p:nvPr/>
        </p:nvSpPr>
        <p:spPr>
          <a:xfrm>
            <a:off x="550863" y="1784431"/>
            <a:ext cx="468571" cy="2165350"/>
          </a:xfrm>
          <a:prstGeom prst="ellipse">
            <a:avLst/>
          </a:prstGeom>
          <a:solidFill>
            <a:srgbClr val="008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4" name="Google Shape;1624;p42"/>
          <p:cNvSpPr/>
          <p:nvPr/>
        </p:nvSpPr>
        <p:spPr>
          <a:xfrm>
            <a:off x="1267916" y="2728607"/>
            <a:ext cx="66242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lt1"/>
                </a:solidFill>
                <a:latin typeface="Barlow"/>
                <a:ea typeface="Barlow"/>
                <a:cs typeface="Barlow"/>
                <a:sym typeface="Barlow"/>
              </a:rPr>
              <a:t>Filter 1</a:t>
            </a:r>
            <a:endParaRPr sz="1800" b="1">
              <a:solidFill>
                <a:schemeClr val="lt1"/>
              </a:solidFill>
              <a:latin typeface="Calibri"/>
              <a:ea typeface="Calibri"/>
              <a:cs typeface="Calibri"/>
              <a:sym typeface="Calibri"/>
            </a:endParaRPr>
          </a:p>
        </p:txBody>
      </p:sp>
      <p:sp>
        <p:nvSpPr>
          <p:cNvPr id="1625" name="Google Shape;1625;p42"/>
          <p:cNvSpPr/>
          <p:nvPr/>
        </p:nvSpPr>
        <p:spPr>
          <a:xfrm>
            <a:off x="3315010" y="2728607"/>
            <a:ext cx="66242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lt1"/>
                </a:solidFill>
                <a:latin typeface="Barlow"/>
                <a:ea typeface="Barlow"/>
                <a:cs typeface="Barlow"/>
                <a:sym typeface="Barlow"/>
              </a:rPr>
              <a:t>Filter 2</a:t>
            </a:r>
            <a:endParaRPr sz="1800" b="1">
              <a:solidFill>
                <a:schemeClr val="lt1"/>
              </a:solidFill>
              <a:latin typeface="Calibri"/>
              <a:ea typeface="Calibri"/>
              <a:cs typeface="Calibri"/>
              <a:sym typeface="Calibri"/>
            </a:endParaRPr>
          </a:p>
        </p:txBody>
      </p:sp>
      <p:sp>
        <p:nvSpPr>
          <p:cNvPr id="1626" name="Google Shape;1626;p42"/>
          <p:cNvSpPr/>
          <p:nvPr/>
        </p:nvSpPr>
        <p:spPr>
          <a:xfrm>
            <a:off x="5665140" y="2728607"/>
            <a:ext cx="66242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lt1"/>
                </a:solidFill>
                <a:latin typeface="Barlow"/>
                <a:ea typeface="Barlow"/>
                <a:cs typeface="Barlow"/>
                <a:sym typeface="Barlow"/>
              </a:rPr>
              <a:t>Filter 3</a:t>
            </a:r>
            <a:endParaRPr sz="1800" b="1">
              <a:solidFill>
                <a:schemeClr val="lt1"/>
              </a:solidFill>
              <a:latin typeface="Calibri"/>
              <a:ea typeface="Calibri"/>
              <a:cs typeface="Calibri"/>
              <a:sym typeface="Calibri"/>
            </a:endParaRPr>
          </a:p>
        </p:txBody>
      </p:sp>
      <p:sp>
        <p:nvSpPr>
          <p:cNvPr id="1627" name="Google Shape;1627;p42"/>
          <p:cNvSpPr/>
          <p:nvPr/>
        </p:nvSpPr>
        <p:spPr>
          <a:xfrm>
            <a:off x="7935034" y="2728607"/>
            <a:ext cx="66242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lt1"/>
                </a:solidFill>
                <a:latin typeface="Barlow"/>
                <a:ea typeface="Barlow"/>
                <a:cs typeface="Barlow"/>
                <a:sym typeface="Barlow"/>
              </a:rPr>
              <a:t>Filter 4</a:t>
            </a:r>
            <a:endParaRPr sz="1800" b="1">
              <a:solidFill>
                <a:schemeClr val="lt1"/>
              </a:solidFill>
              <a:latin typeface="Calibri"/>
              <a:ea typeface="Calibri"/>
              <a:cs typeface="Calibri"/>
              <a:sym typeface="Calibri"/>
            </a:endParaRPr>
          </a:p>
        </p:txBody>
      </p:sp>
      <p:sp>
        <p:nvSpPr>
          <p:cNvPr id="1628" name="Google Shape;1628;p42"/>
          <p:cNvSpPr/>
          <p:nvPr/>
        </p:nvSpPr>
        <p:spPr>
          <a:xfrm>
            <a:off x="10756659" y="2728607"/>
            <a:ext cx="455253"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Final</a:t>
            </a:r>
            <a:endParaRPr sz="1800" b="1">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43"/>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 placeholder&gt;</a:t>
            </a:r>
            <a:endParaRPr/>
          </a:p>
        </p:txBody>
      </p:sp>
      <p:sp>
        <p:nvSpPr>
          <p:cNvPr id="1634" name="Google Shape;1634;p43"/>
          <p:cNvSpPr/>
          <p:nvPr/>
        </p:nvSpPr>
        <p:spPr>
          <a:xfrm rot="5400000">
            <a:off x="-257397" y="2373606"/>
            <a:ext cx="4734829" cy="3112783"/>
          </a:xfrm>
          <a:custGeom>
            <a:avLst/>
            <a:gdLst/>
            <a:ahLst/>
            <a:cxnLst/>
            <a:rect l="l" t="t" r="r" b="b"/>
            <a:pathLst>
              <a:path w="3864" h="2252" extrusionOk="0">
                <a:moveTo>
                  <a:pt x="328" y="0"/>
                </a:moveTo>
                <a:cubicBezTo>
                  <a:pt x="868" y="276"/>
                  <a:pt x="1868" y="700"/>
                  <a:pt x="2268" y="764"/>
                </a:cubicBezTo>
                <a:cubicBezTo>
                  <a:pt x="2668" y="828"/>
                  <a:pt x="3304" y="888"/>
                  <a:pt x="3748" y="896"/>
                </a:cubicBezTo>
                <a:cubicBezTo>
                  <a:pt x="3835" y="830"/>
                  <a:pt x="3864" y="1046"/>
                  <a:pt x="3864" y="1124"/>
                </a:cubicBezTo>
                <a:cubicBezTo>
                  <a:pt x="3864" y="1202"/>
                  <a:pt x="3840" y="1454"/>
                  <a:pt x="3748" y="1364"/>
                </a:cubicBezTo>
                <a:cubicBezTo>
                  <a:pt x="3120" y="1380"/>
                  <a:pt x="2564" y="1460"/>
                  <a:pt x="2276" y="1496"/>
                </a:cubicBezTo>
                <a:cubicBezTo>
                  <a:pt x="1988" y="1532"/>
                  <a:pt x="1248" y="1820"/>
                  <a:pt x="324" y="2252"/>
                </a:cubicBezTo>
                <a:cubicBezTo>
                  <a:pt x="0" y="1961"/>
                  <a:pt x="5" y="252"/>
                  <a:pt x="328"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5" name="Google Shape;1635;p43"/>
          <p:cNvSpPr/>
          <p:nvPr/>
        </p:nvSpPr>
        <p:spPr>
          <a:xfrm rot="5400000">
            <a:off x="1804288" y="386356"/>
            <a:ext cx="611460" cy="3118312"/>
          </a:xfrm>
          <a:prstGeom prst="ellipse">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1636" name="Google Shape;1636;p43"/>
          <p:cNvCxnSpPr/>
          <p:nvPr/>
        </p:nvCxnSpPr>
        <p:spPr>
          <a:xfrm>
            <a:off x="2100950" y="2863214"/>
            <a:ext cx="0" cy="1927620"/>
          </a:xfrm>
          <a:prstGeom prst="straightConnector1">
            <a:avLst/>
          </a:prstGeom>
          <a:noFill/>
          <a:ln w="9525" cap="flat" cmpd="sng">
            <a:solidFill>
              <a:schemeClr val="dk1"/>
            </a:solidFill>
            <a:prstDash val="solid"/>
            <a:round/>
            <a:headEnd type="none" w="med" len="med"/>
            <a:tailEnd type="none" w="med" len="med"/>
          </a:ln>
        </p:spPr>
      </p:cxnSp>
      <p:cxnSp>
        <p:nvCxnSpPr>
          <p:cNvPr id="1637" name="Google Shape;1637;p43"/>
          <p:cNvCxnSpPr/>
          <p:nvPr/>
        </p:nvCxnSpPr>
        <p:spPr>
          <a:xfrm rot="5400000" flipH="1">
            <a:off x="2103021" y="2907782"/>
            <a:ext cx="4103" cy="1998525"/>
          </a:xfrm>
          <a:prstGeom prst="straightConnector1">
            <a:avLst/>
          </a:prstGeom>
          <a:noFill/>
          <a:ln w="9525" cap="flat" cmpd="sng">
            <a:solidFill>
              <a:schemeClr val="dk1"/>
            </a:solidFill>
            <a:prstDash val="solid"/>
            <a:round/>
            <a:headEnd type="none" w="med" len="med"/>
            <a:tailEnd type="none" w="med" len="med"/>
          </a:ln>
        </p:spPr>
      </p:cxnSp>
      <p:cxnSp>
        <p:nvCxnSpPr>
          <p:cNvPr id="1638" name="Google Shape;1638;p43"/>
          <p:cNvCxnSpPr/>
          <p:nvPr/>
        </p:nvCxnSpPr>
        <p:spPr>
          <a:xfrm rot="5400000" flipH="1">
            <a:off x="2099724" y="2960210"/>
            <a:ext cx="4103" cy="2041397"/>
          </a:xfrm>
          <a:prstGeom prst="straightConnector1">
            <a:avLst/>
          </a:prstGeom>
          <a:noFill/>
          <a:ln w="9525" cap="flat" cmpd="sng">
            <a:solidFill>
              <a:schemeClr val="dk1"/>
            </a:solidFill>
            <a:prstDash val="solid"/>
            <a:round/>
            <a:headEnd type="none" w="med" len="med"/>
            <a:tailEnd type="none" w="med" len="med"/>
          </a:ln>
        </p:spPr>
      </p:cxnSp>
      <p:cxnSp>
        <p:nvCxnSpPr>
          <p:cNvPr id="1639" name="Google Shape;1639;p43"/>
          <p:cNvCxnSpPr/>
          <p:nvPr/>
        </p:nvCxnSpPr>
        <p:spPr>
          <a:xfrm rot="5400000" flipH="1">
            <a:off x="2097390" y="3007812"/>
            <a:ext cx="5471" cy="2100759"/>
          </a:xfrm>
          <a:prstGeom prst="straightConnector1">
            <a:avLst/>
          </a:prstGeom>
          <a:noFill/>
          <a:ln w="9525" cap="flat" cmpd="sng">
            <a:solidFill>
              <a:schemeClr val="dk1"/>
            </a:solidFill>
            <a:prstDash val="solid"/>
            <a:round/>
            <a:headEnd type="none" w="med" len="med"/>
            <a:tailEnd type="none" w="med" len="med"/>
          </a:ln>
        </p:spPr>
      </p:cxnSp>
      <p:grpSp>
        <p:nvGrpSpPr>
          <p:cNvPr id="1640" name="Google Shape;1640;p43"/>
          <p:cNvGrpSpPr/>
          <p:nvPr/>
        </p:nvGrpSpPr>
        <p:grpSpPr>
          <a:xfrm rot="5400000">
            <a:off x="1919503" y="2921572"/>
            <a:ext cx="392575" cy="2069430"/>
            <a:chOff x="1854199" y="1484004"/>
            <a:chExt cx="637146" cy="2782959"/>
          </a:xfrm>
        </p:grpSpPr>
        <p:cxnSp>
          <p:nvCxnSpPr>
            <p:cNvPr id="1641" name="Google Shape;1641;p43"/>
            <p:cNvCxnSpPr/>
            <p:nvPr/>
          </p:nvCxnSpPr>
          <p:spPr>
            <a:xfrm rot="10800000" flipH="1">
              <a:off x="1854199" y="1484004"/>
              <a:ext cx="637146" cy="201792"/>
            </a:xfrm>
            <a:prstGeom prst="straightConnector1">
              <a:avLst/>
            </a:prstGeom>
            <a:noFill/>
            <a:ln w="9525" cap="flat" cmpd="sng">
              <a:solidFill>
                <a:schemeClr val="dk1"/>
              </a:solidFill>
              <a:prstDash val="solid"/>
              <a:round/>
              <a:headEnd type="none" w="med" len="med"/>
              <a:tailEnd type="none" w="med" len="med"/>
            </a:ln>
          </p:spPr>
        </p:cxnSp>
        <p:cxnSp>
          <p:nvCxnSpPr>
            <p:cNvPr id="1642" name="Google Shape;1642;p43"/>
            <p:cNvCxnSpPr/>
            <p:nvPr/>
          </p:nvCxnSpPr>
          <p:spPr>
            <a:xfrm rot="10800000" flipH="1">
              <a:off x="1854199" y="1566051"/>
              <a:ext cx="637146" cy="188488"/>
            </a:xfrm>
            <a:prstGeom prst="straightConnector1">
              <a:avLst/>
            </a:prstGeom>
            <a:noFill/>
            <a:ln w="9525" cap="flat" cmpd="sng">
              <a:solidFill>
                <a:schemeClr val="dk1"/>
              </a:solidFill>
              <a:prstDash val="solid"/>
              <a:round/>
              <a:headEnd type="none" w="med" len="med"/>
              <a:tailEnd type="none" w="med" len="med"/>
            </a:ln>
          </p:spPr>
        </p:cxnSp>
        <p:cxnSp>
          <p:nvCxnSpPr>
            <p:cNvPr id="1643" name="Google Shape;1643;p43"/>
            <p:cNvCxnSpPr/>
            <p:nvPr/>
          </p:nvCxnSpPr>
          <p:spPr>
            <a:xfrm rot="10800000" flipH="1">
              <a:off x="1854199" y="1654751"/>
              <a:ext cx="637146" cy="172965"/>
            </a:xfrm>
            <a:prstGeom prst="straightConnector1">
              <a:avLst/>
            </a:prstGeom>
            <a:noFill/>
            <a:ln w="9525" cap="flat" cmpd="sng">
              <a:solidFill>
                <a:schemeClr val="dk1"/>
              </a:solidFill>
              <a:prstDash val="solid"/>
              <a:round/>
              <a:headEnd type="none" w="med" len="med"/>
              <a:tailEnd type="none" w="med" len="med"/>
            </a:ln>
          </p:spPr>
        </p:cxnSp>
        <p:cxnSp>
          <p:nvCxnSpPr>
            <p:cNvPr id="1644" name="Google Shape;1644;p43"/>
            <p:cNvCxnSpPr/>
            <p:nvPr/>
          </p:nvCxnSpPr>
          <p:spPr>
            <a:xfrm rot="10800000" flipH="1">
              <a:off x="1854199" y="1732364"/>
              <a:ext cx="637146" cy="161877"/>
            </a:xfrm>
            <a:prstGeom prst="straightConnector1">
              <a:avLst/>
            </a:prstGeom>
            <a:noFill/>
            <a:ln w="9525" cap="flat" cmpd="sng">
              <a:solidFill>
                <a:schemeClr val="dk1"/>
              </a:solidFill>
              <a:prstDash val="solid"/>
              <a:round/>
              <a:headEnd type="none" w="med" len="med"/>
              <a:tailEnd type="none" w="med" len="med"/>
            </a:ln>
          </p:spPr>
        </p:cxnSp>
        <p:cxnSp>
          <p:nvCxnSpPr>
            <p:cNvPr id="1645" name="Google Shape;1645;p43"/>
            <p:cNvCxnSpPr/>
            <p:nvPr/>
          </p:nvCxnSpPr>
          <p:spPr>
            <a:xfrm rot="10800000" flipH="1">
              <a:off x="1854199" y="1814411"/>
              <a:ext cx="637146" cy="146355"/>
            </a:xfrm>
            <a:prstGeom prst="straightConnector1">
              <a:avLst/>
            </a:prstGeom>
            <a:noFill/>
            <a:ln w="9525" cap="flat" cmpd="sng">
              <a:solidFill>
                <a:schemeClr val="dk1"/>
              </a:solidFill>
              <a:prstDash val="solid"/>
              <a:round/>
              <a:headEnd type="none" w="med" len="med"/>
              <a:tailEnd type="none" w="med" len="med"/>
            </a:ln>
          </p:spPr>
        </p:cxnSp>
        <p:cxnSp>
          <p:nvCxnSpPr>
            <p:cNvPr id="1646" name="Google Shape;1646;p43"/>
            <p:cNvCxnSpPr/>
            <p:nvPr/>
          </p:nvCxnSpPr>
          <p:spPr>
            <a:xfrm rot="10800000" flipH="1">
              <a:off x="1854199" y="1900894"/>
              <a:ext cx="637146" cy="133050"/>
            </a:xfrm>
            <a:prstGeom prst="straightConnector1">
              <a:avLst/>
            </a:prstGeom>
            <a:noFill/>
            <a:ln w="9525" cap="flat" cmpd="sng">
              <a:solidFill>
                <a:schemeClr val="dk1"/>
              </a:solidFill>
              <a:prstDash val="solid"/>
              <a:round/>
              <a:headEnd type="none" w="med" len="med"/>
              <a:tailEnd type="none" w="med" len="med"/>
            </a:ln>
          </p:spPr>
        </p:cxnSp>
        <p:cxnSp>
          <p:nvCxnSpPr>
            <p:cNvPr id="1647" name="Google Shape;1647;p43"/>
            <p:cNvCxnSpPr/>
            <p:nvPr/>
          </p:nvCxnSpPr>
          <p:spPr>
            <a:xfrm rot="10800000" flipH="1">
              <a:off x="1854199" y="1980724"/>
              <a:ext cx="637146" cy="126397"/>
            </a:xfrm>
            <a:prstGeom prst="straightConnector1">
              <a:avLst/>
            </a:prstGeom>
            <a:noFill/>
            <a:ln w="9525" cap="flat" cmpd="sng">
              <a:solidFill>
                <a:schemeClr val="dk1"/>
              </a:solidFill>
              <a:prstDash val="solid"/>
              <a:round/>
              <a:headEnd type="none" w="med" len="med"/>
              <a:tailEnd type="none" w="med" len="med"/>
            </a:ln>
          </p:spPr>
        </p:cxnSp>
        <p:cxnSp>
          <p:nvCxnSpPr>
            <p:cNvPr id="1648" name="Google Shape;1648;p43"/>
            <p:cNvCxnSpPr/>
            <p:nvPr/>
          </p:nvCxnSpPr>
          <p:spPr>
            <a:xfrm rot="10800000" flipH="1">
              <a:off x="1854199" y="2062770"/>
              <a:ext cx="637146" cy="110875"/>
            </a:xfrm>
            <a:prstGeom prst="straightConnector1">
              <a:avLst/>
            </a:prstGeom>
            <a:noFill/>
            <a:ln w="9525" cap="flat" cmpd="sng">
              <a:solidFill>
                <a:schemeClr val="dk1"/>
              </a:solidFill>
              <a:prstDash val="solid"/>
              <a:round/>
              <a:headEnd type="none" w="med" len="med"/>
              <a:tailEnd type="none" w="med" len="med"/>
            </a:ln>
          </p:spPr>
        </p:cxnSp>
        <p:cxnSp>
          <p:nvCxnSpPr>
            <p:cNvPr id="1649" name="Google Shape;1649;p43"/>
            <p:cNvCxnSpPr/>
            <p:nvPr/>
          </p:nvCxnSpPr>
          <p:spPr>
            <a:xfrm rot="10800000" flipH="1">
              <a:off x="1854199" y="2149253"/>
              <a:ext cx="637146" cy="93135"/>
            </a:xfrm>
            <a:prstGeom prst="straightConnector1">
              <a:avLst/>
            </a:prstGeom>
            <a:noFill/>
            <a:ln w="9525" cap="flat" cmpd="sng">
              <a:solidFill>
                <a:schemeClr val="dk1"/>
              </a:solidFill>
              <a:prstDash val="solid"/>
              <a:round/>
              <a:headEnd type="none" w="med" len="med"/>
              <a:tailEnd type="none" w="med" len="med"/>
            </a:ln>
          </p:spPr>
        </p:cxnSp>
        <p:cxnSp>
          <p:nvCxnSpPr>
            <p:cNvPr id="1650" name="Google Shape;1650;p43"/>
            <p:cNvCxnSpPr/>
            <p:nvPr/>
          </p:nvCxnSpPr>
          <p:spPr>
            <a:xfrm rot="10800000" flipH="1">
              <a:off x="1854199" y="2233518"/>
              <a:ext cx="637146" cy="75395"/>
            </a:xfrm>
            <a:prstGeom prst="straightConnector1">
              <a:avLst/>
            </a:prstGeom>
            <a:noFill/>
            <a:ln w="9525" cap="flat" cmpd="sng">
              <a:solidFill>
                <a:schemeClr val="dk1"/>
              </a:solidFill>
              <a:prstDash val="solid"/>
              <a:round/>
              <a:headEnd type="none" w="med" len="med"/>
              <a:tailEnd type="none" w="med" len="med"/>
            </a:ln>
          </p:spPr>
        </p:cxnSp>
        <p:cxnSp>
          <p:nvCxnSpPr>
            <p:cNvPr id="1651" name="Google Shape;1651;p43"/>
            <p:cNvCxnSpPr/>
            <p:nvPr/>
          </p:nvCxnSpPr>
          <p:spPr>
            <a:xfrm rot="10800000" flipH="1">
              <a:off x="1854199" y="2308913"/>
              <a:ext cx="637146" cy="70960"/>
            </a:xfrm>
            <a:prstGeom prst="straightConnector1">
              <a:avLst/>
            </a:prstGeom>
            <a:noFill/>
            <a:ln w="9525" cap="flat" cmpd="sng">
              <a:solidFill>
                <a:schemeClr val="dk1"/>
              </a:solidFill>
              <a:prstDash val="solid"/>
              <a:round/>
              <a:headEnd type="none" w="med" len="med"/>
              <a:tailEnd type="none" w="med" len="med"/>
            </a:ln>
          </p:spPr>
        </p:cxnSp>
        <p:cxnSp>
          <p:nvCxnSpPr>
            <p:cNvPr id="1652" name="Google Shape;1652;p43"/>
            <p:cNvCxnSpPr/>
            <p:nvPr/>
          </p:nvCxnSpPr>
          <p:spPr>
            <a:xfrm rot="10800000" flipH="1">
              <a:off x="1854199" y="2395395"/>
              <a:ext cx="637146" cy="55438"/>
            </a:xfrm>
            <a:prstGeom prst="straightConnector1">
              <a:avLst/>
            </a:prstGeom>
            <a:noFill/>
            <a:ln w="9525" cap="flat" cmpd="sng">
              <a:solidFill>
                <a:schemeClr val="dk1"/>
              </a:solidFill>
              <a:prstDash val="solid"/>
              <a:round/>
              <a:headEnd type="none" w="med" len="med"/>
              <a:tailEnd type="none" w="med" len="med"/>
            </a:ln>
          </p:spPr>
        </p:cxnSp>
        <p:cxnSp>
          <p:nvCxnSpPr>
            <p:cNvPr id="1653" name="Google Shape;1653;p43"/>
            <p:cNvCxnSpPr/>
            <p:nvPr/>
          </p:nvCxnSpPr>
          <p:spPr>
            <a:xfrm rot="10800000" flipH="1">
              <a:off x="1854199" y="2475225"/>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654" name="Google Shape;1654;p43"/>
            <p:cNvCxnSpPr/>
            <p:nvPr/>
          </p:nvCxnSpPr>
          <p:spPr>
            <a:xfrm rot="10800000" flipH="1">
              <a:off x="1854199" y="2546185"/>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655" name="Google Shape;1655;p43"/>
            <p:cNvCxnSpPr/>
            <p:nvPr/>
          </p:nvCxnSpPr>
          <p:spPr>
            <a:xfrm rot="10800000" flipH="1">
              <a:off x="1854199" y="2630450"/>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656" name="Google Shape;1656;p43"/>
            <p:cNvCxnSpPr/>
            <p:nvPr/>
          </p:nvCxnSpPr>
          <p:spPr>
            <a:xfrm rot="10800000" flipH="1">
              <a:off x="1854199" y="2719150"/>
              <a:ext cx="637146" cy="26610"/>
            </a:xfrm>
            <a:prstGeom prst="straightConnector1">
              <a:avLst/>
            </a:prstGeom>
            <a:noFill/>
            <a:ln w="9525" cap="flat" cmpd="sng">
              <a:solidFill>
                <a:schemeClr val="dk1"/>
              </a:solidFill>
              <a:prstDash val="solid"/>
              <a:round/>
              <a:headEnd type="none" w="med" len="med"/>
              <a:tailEnd type="none" w="med" len="med"/>
            </a:ln>
          </p:spPr>
        </p:cxnSp>
        <p:cxnSp>
          <p:nvCxnSpPr>
            <p:cNvPr id="1657" name="Google Shape;1657;p43"/>
            <p:cNvCxnSpPr/>
            <p:nvPr/>
          </p:nvCxnSpPr>
          <p:spPr>
            <a:xfrm rot="10800000" flipH="1">
              <a:off x="1854199" y="2798979"/>
              <a:ext cx="637146" cy="13305"/>
            </a:xfrm>
            <a:prstGeom prst="straightConnector1">
              <a:avLst/>
            </a:prstGeom>
            <a:noFill/>
            <a:ln w="9525" cap="flat" cmpd="sng">
              <a:solidFill>
                <a:schemeClr val="dk1"/>
              </a:solidFill>
              <a:prstDash val="solid"/>
              <a:round/>
              <a:headEnd type="none" w="med" len="med"/>
              <a:tailEnd type="none" w="med" len="med"/>
            </a:ln>
          </p:spPr>
        </p:cxnSp>
        <p:cxnSp>
          <p:nvCxnSpPr>
            <p:cNvPr id="1658" name="Google Shape;1658;p43"/>
            <p:cNvCxnSpPr/>
            <p:nvPr/>
          </p:nvCxnSpPr>
          <p:spPr>
            <a:xfrm>
              <a:off x="1854199" y="2878809"/>
              <a:ext cx="637146" cy="0"/>
            </a:xfrm>
            <a:prstGeom prst="straightConnector1">
              <a:avLst/>
            </a:prstGeom>
            <a:noFill/>
            <a:ln w="9525" cap="flat" cmpd="sng">
              <a:solidFill>
                <a:schemeClr val="dk1"/>
              </a:solidFill>
              <a:prstDash val="solid"/>
              <a:round/>
              <a:headEnd type="none" w="med" len="med"/>
              <a:tailEnd type="none" w="med" len="med"/>
            </a:ln>
          </p:spPr>
        </p:cxnSp>
        <p:cxnSp>
          <p:nvCxnSpPr>
            <p:cNvPr id="1659" name="Google Shape;1659;p43"/>
            <p:cNvCxnSpPr/>
            <p:nvPr/>
          </p:nvCxnSpPr>
          <p:spPr>
            <a:xfrm>
              <a:off x="1854199" y="2951987"/>
              <a:ext cx="637146" cy="11087"/>
            </a:xfrm>
            <a:prstGeom prst="straightConnector1">
              <a:avLst/>
            </a:prstGeom>
            <a:noFill/>
            <a:ln w="9525" cap="flat" cmpd="sng">
              <a:solidFill>
                <a:schemeClr val="dk1"/>
              </a:solidFill>
              <a:prstDash val="solid"/>
              <a:round/>
              <a:headEnd type="none" w="med" len="med"/>
              <a:tailEnd type="none" w="med" len="med"/>
            </a:ln>
          </p:spPr>
        </p:cxnSp>
        <p:cxnSp>
          <p:nvCxnSpPr>
            <p:cNvPr id="1660" name="Google Shape;1660;p43"/>
            <p:cNvCxnSpPr/>
            <p:nvPr/>
          </p:nvCxnSpPr>
          <p:spPr>
            <a:xfrm>
              <a:off x="1854199" y="3020729"/>
              <a:ext cx="637146" cy="28828"/>
            </a:xfrm>
            <a:prstGeom prst="straightConnector1">
              <a:avLst/>
            </a:prstGeom>
            <a:noFill/>
            <a:ln w="9525" cap="flat" cmpd="sng">
              <a:solidFill>
                <a:schemeClr val="dk1"/>
              </a:solidFill>
              <a:prstDash val="solid"/>
              <a:round/>
              <a:headEnd type="none" w="med" len="med"/>
              <a:tailEnd type="none" w="med" len="med"/>
            </a:ln>
          </p:spPr>
        </p:cxnSp>
        <p:cxnSp>
          <p:nvCxnSpPr>
            <p:cNvPr id="1661" name="Google Shape;1661;p43"/>
            <p:cNvCxnSpPr/>
            <p:nvPr/>
          </p:nvCxnSpPr>
          <p:spPr>
            <a:xfrm>
              <a:off x="1854199" y="3087254"/>
              <a:ext cx="637146" cy="48785"/>
            </a:xfrm>
            <a:prstGeom prst="straightConnector1">
              <a:avLst/>
            </a:prstGeom>
            <a:noFill/>
            <a:ln w="9525" cap="flat" cmpd="sng">
              <a:solidFill>
                <a:schemeClr val="dk1"/>
              </a:solidFill>
              <a:prstDash val="solid"/>
              <a:round/>
              <a:headEnd type="none" w="med" len="med"/>
              <a:tailEnd type="none" w="med" len="med"/>
            </a:ln>
          </p:spPr>
        </p:cxnSp>
        <p:cxnSp>
          <p:nvCxnSpPr>
            <p:cNvPr id="1662" name="Google Shape;1662;p43"/>
            <p:cNvCxnSpPr/>
            <p:nvPr/>
          </p:nvCxnSpPr>
          <p:spPr>
            <a:xfrm>
              <a:off x="1854199" y="3158214"/>
              <a:ext cx="637146" cy="55438"/>
            </a:xfrm>
            <a:prstGeom prst="straightConnector1">
              <a:avLst/>
            </a:prstGeom>
            <a:noFill/>
            <a:ln w="9525" cap="flat" cmpd="sng">
              <a:solidFill>
                <a:schemeClr val="dk1"/>
              </a:solidFill>
              <a:prstDash val="solid"/>
              <a:round/>
              <a:headEnd type="none" w="med" len="med"/>
              <a:tailEnd type="none" w="med" len="med"/>
            </a:ln>
          </p:spPr>
        </p:cxnSp>
        <p:cxnSp>
          <p:nvCxnSpPr>
            <p:cNvPr id="1663" name="Google Shape;1663;p43"/>
            <p:cNvCxnSpPr/>
            <p:nvPr/>
          </p:nvCxnSpPr>
          <p:spPr>
            <a:xfrm>
              <a:off x="1854199" y="3240262"/>
              <a:ext cx="637146" cy="51002"/>
            </a:xfrm>
            <a:prstGeom prst="straightConnector1">
              <a:avLst/>
            </a:prstGeom>
            <a:noFill/>
            <a:ln w="9525" cap="flat" cmpd="sng">
              <a:solidFill>
                <a:schemeClr val="dk1"/>
              </a:solidFill>
              <a:prstDash val="solid"/>
              <a:round/>
              <a:headEnd type="none" w="med" len="med"/>
              <a:tailEnd type="none" w="med" len="med"/>
            </a:ln>
          </p:spPr>
        </p:cxnSp>
        <p:cxnSp>
          <p:nvCxnSpPr>
            <p:cNvPr id="1664" name="Google Shape;1664;p43"/>
            <p:cNvCxnSpPr/>
            <p:nvPr/>
          </p:nvCxnSpPr>
          <p:spPr>
            <a:xfrm>
              <a:off x="1854199" y="3309004"/>
              <a:ext cx="637146" cy="57655"/>
            </a:xfrm>
            <a:prstGeom prst="straightConnector1">
              <a:avLst/>
            </a:prstGeom>
            <a:noFill/>
            <a:ln w="9525" cap="flat" cmpd="sng">
              <a:solidFill>
                <a:schemeClr val="dk1"/>
              </a:solidFill>
              <a:prstDash val="solid"/>
              <a:round/>
              <a:headEnd type="none" w="med" len="med"/>
              <a:tailEnd type="none" w="med" len="med"/>
            </a:ln>
          </p:spPr>
        </p:cxnSp>
        <p:cxnSp>
          <p:nvCxnSpPr>
            <p:cNvPr id="1665" name="Google Shape;1665;p43"/>
            <p:cNvCxnSpPr/>
            <p:nvPr/>
          </p:nvCxnSpPr>
          <p:spPr>
            <a:xfrm>
              <a:off x="1854199" y="3375529"/>
              <a:ext cx="637146" cy="66525"/>
            </a:xfrm>
            <a:prstGeom prst="straightConnector1">
              <a:avLst/>
            </a:prstGeom>
            <a:noFill/>
            <a:ln w="9525" cap="flat" cmpd="sng">
              <a:solidFill>
                <a:schemeClr val="dk1"/>
              </a:solidFill>
              <a:prstDash val="solid"/>
              <a:round/>
              <a:headEnd type="none" w="med" len="med"/>
              <a:tailEnd type="none" w="med" len="med"/>
            </a:ln>
          </p:spPr>
        </p:cxnSp>
        <p:cxnSp>
          <p:nvCxnSpPr>
            <p:cNvPr id="1666" name="Google Shape;1666;p43"/>
            <p:cNvCxnSpPr/>
            <p:nvPr/>
          </p:nvCxnSpPr>
          <p:spPr>
            <a:xfrm>
              <a:off x="1854199" y="3448707"/>
              <a:ext cx="637146" cy="84265"/>
            </a:xfrm>
            <a:prstGeom prst="straightConnector1">
              <a:avLst/>
            </a:prstGeom>
            <a:noFill/>
            <a:ln w="9525" cap="flat" cmpd="sng">
              <a:solidFill>
                <a:schemeClr val="dk1"/>
              </a:solidFill>
              <a:prstDash val="solid"/>
              <a:round/>
              <a:headEnd type="none" w="med" len="med"/>
              <a:tailEnd type="none" w="med" len="med"/>
            </a:ln>
          </p:spPr>
        </p:cxnSp>
        <p:cxnSp>
          <p:nvCxnSpPr>
            <p:cNvPr id="1667" name="Google Shape;1667;p43"/>
            <p:cNvCxnSpPr/>
            <p:nvPr/>
          </p:nvCxnSpPr>
          <p:spPr>
            <a:xfrm>
              <a:off x="1854199" y="3515232"/>
              <a:ext cx="637146" cy="99787"/>
            </a:xfrm>
            <a:prstGeom prst="straightConnector1">
              <a:avLst/>
            </a:prstGeom>
            <a:noFill/>
            <a:ln w="9525" cap="flat" cmpd="sng">
              <a:solidFill>
                <a:schemeClr val="dk1"/>
              </a:solidFill>
              <a:prstDash val="solid"/>
              <a:round/>
              <a:headEnd type="none" w="med" len="med"/>
              <a:tailEnd type="none" w="med" len="med"/>
            </a:ln>
          </p:spPr>
        </p:cxnSp>
        <p:cxnSp>
          <p:nvCxnSpPr>
            <p:cNvPr id="1668" name="Google Shape;1668;p43"/>
            <p:cNvCxnSpPr/>
            <p:nvPr/>
          </p:nvCxnSpPr>
          <p:spPr>
            <a:xfrm>
              <a:off x="1854199" y="3586192"/>
              <a:ext cx="637146" cy="108657"/>
            </a:xfrm>
            <a:prstGeom prst="straightConnector1">
              <a:avLst/>
            </a:prstGeom>
            <a:noFill/>
            <a:ln w="9525" cap="flat" cmpd="sng">
              <a:solidFill>
                <a:schemeClr val="dk1"/>
              </a:solidFill>
              <a:prstDash val="solid"/>
              <a:round/>
              <a:headEnd type="none" w="med" len="med"/>
              <a:tailEnd type="none" w="med" len="med"/>
            </a:ln>
          </p:spPr>
        </p:cxnSp>
        <p:cxnSp>
          <p:nvCxnSpPr>
            <p:cNvPr id="1669" name="Google Shape;1669;p43"/>
            <p:cNvCxnSpPr/>
            <p:nvPr/>
          </p:nvCxnSpPr>
          <p:spPr>
            <a:xfrm>
              <a:off x="1854199" y="3659368"/>
              <a:ext cx="637146" cy="117528"/>
            </a:xfrm>
            <a:prstGeom prst="straightConnector1">
              <a:avLst/>
            </a:prstGeom>
            <a:noFill/>
            <a:ln w="9525" cap="flat" cmpd="sng">
              <a:solidFill>
                <a:schemeClr val="dk1"/>
              </a:solidFill>
              <a:prstDash val="solid"/>
              <a:round/>
              <a:headEnd type="none" w="med" len="med"/>
              <a:tailEnd type="none" w="med" len="med"/>
            </a:ln>
          </p:spPr>
        </p:cxnSp>
        <p:cxnSp>
          <p:nvCxnSpPr>
            <p:cNvPr id="1670" name="Google Shape;1670;p43"/>
            <p:cNvCxnSpPr/>
            <p:nvPr/>
          </p:nvCxnSpPr>
          <p:spPr>
            <a:xfrm>
              <a:off x="1854199" y="3728111"/>
              <a:ext cx="637146" cy="121962"/>
            </a:xfrm>
            <a:prstGeom prst="straightConnector1">
              <a:avLst/>
            </a:prstGeom>
            <a:noFill/>
            <a:ln w="9525" cap="flat" cmpd="sng">
              <a:solidFill>
                <a:schemeClr val="dk1"/>
              </a:solidFill>
              <a:prstDash val="solid"/>
              <a:round/>
              <a:headEnd type="none" w="med" len="med"/>
              <a:tailEnd type="none" w="med" len="med"/>
            </a:ln>
          </p:spPr>
        </p:cxnSp>
        <p:cxnSp>
          <p:nvCxnSpPr>
            <p:cNvPr id="1671" name="Google Shape;1671;p43"/>
            <p:cNvCxnSpPr/>
            <p:nvPr/>
          </p:nvCxnSpPr>
          <p:spPr>
            <a:xfrm>
              <a:off x="1854199" y="3796853"/>
              <a:ext cx="637146" cy="148573"/>
            </a:xfrm>
            <a:prstGeom prst="straightConnector1">
              <a:avLst/>
            </a:prstGeom>
            <a:noFill/>
            <a:ln w="9525" cap="flat" cmpd="sng">
              <a:solidFill>
                <a:schemeClr val="dk1"/>
              </a:solidFill>
              <a:prstDash val="solid"/>
              <a:round/>
              <a:headEnd type="none" w="med" len="med"/>
              <a:tailEnd type="none" w="med" len="med"/>
            </a:ln>
          </p:spPr>
        </p:cxnSp>
        <p:cxnSp>
          <p:nvCxnSpPr>
            <p:cNvPr id="1672" name="Google Shape;1672;p43"/>
            <p:cNvCxnSpPr/>
            <p:nvPr/>
          </p:nvCxnSpPr>
          <p:spPr>
            <a:xfrm>
              <a:off x="1854199" y="3865596"/>
              <a:ext cx="637146" cy="164095"/>
            </a:xfrm>
            <a:prstGeom prst="straightConnector1">
              <a:avLst/>
            </a:prstGeom>
            <a:noFill/>
            <a:ln w="9525" cap="flat" cmpd="sng">
              <a:solidFill>
                <a:schemeClr val="dk1"/>
              </a:solidFill>
              <a:prstDash val="solid"/>
              <a:round/>
              <a:headEnd type="none" w="med" len="med"/>
              <a:tailEnd type="none" w="med" len="med"/>
            </a:ln>
          </p:spPr>
        </p:cxnSp>
        <p:cxnSp>
          <p:nvCxnSpPr>
            <p:cNvPr id="1673" name="Google Shape;1673;p43"/>
            <p:cNvCxnSpPr/>
            <p:nvPr/>
          </p:nvCxnSpPr>
          <p:spPr>
            <a:xfrm>
              <a:off x="1854199" y="3934338"/>
              <a:ext cx="637146" cy="177400"/>
            </a:xfrm>
            <a:prstGeom prst="straightConnector1">
              <a:avLst/>
            </a:prstGeom>
            <a:noFill/>
            <a:ln w="9525" cap="flat" cmpd="sng">
              <a:solidFill>
                <a:schemeClr val="dk1"/>
              </a:solidFill>
              <a:prstDash val="solid"/>
              <a:round/>
              <a:headEnd type="none" w="med" len="med"/>
              <a:tailEnd type="none" w="med" len="med"/>
            </a:ln>
          </p:spPr>
        </p:cxnSp>
        <p:cxnSp>
          <p:nvCxnSpPr>
            <p:cNvPr id="1674" name="Google Shape;1674;p43"/>
            <p:cNvCxnSpPr/>
            <p:nvPr/>
          </p:nvCxnSpPr>
          <p:spPr>
            <a:xfrm>
              <a:off x="1854199" y="4005298"/>
              <a:ext cx="637146" cy="188488"/>
            </a:xfrm>
            <a:prstGeom prst="straightConnector1">
              <a:avLst/>
            </a:prstGeom>
            <a:noFill/>
            <a:ln w="9525" cap="flat" cmpd="sng">
              <a:solidFill>
                <a:schemeClr val="dk1"/>
              </a:solidFill>
              <a:prstDash val="solid"/>
              <a:round/>
              <a:headEnd type="none" w="med" len="med"/>
              <a:tailEnd type="none" w="med" len="med"/>
            </a:ln>
          </p:spPr>
        </p:cxnSp>
        <p:cxnSp>
          <p:nvCxnSpPr>
            <p:cNvPr id="1675" name="Google Shape;1675;p43"/>
            <p:cNvCxnSpPr/>
            <p:nvPr/>
          </p:nvCxnSpPr>
          <p:spPr>
            <a:xfrm>
              <a:off x="1854199" y="4071823"/>
              <a:ext cx="637146" cy="195140"/>
            </a:xfrm>
            <a:prstGeom prst="straightConnector1">
              <a:avLst/>
            </a:prstGeom>
            <a:noFill/>
            <a:ln w="9525" cap="flat" cmpd="sng">
              <a:solidFill>
                <a:schemeClr val="dk1"/>
              </a:solidFill>
              <a:prstDash val="solid"/>
              <a:round/>
              <a:headEnd type="none" w="med" len="med"/>
              <a:tailEnd type="none" w="med" len="med"/>
            </a:ln>
          </p:spPr>
        </p:cxnSp>
      </p:grpSp>
      <p:sp>
        <p:nvSpPr>
          <p:cNvPr id="1676" name="Google Shape;1676;p43"/>
          <p:cNvSpPr/>
          <p:nvPr/>
        </p:nvSpPr>
        <p:spPr>
          <a:xfrm rot="10800000">
            <a:off x="1020066" y="3761368"/>
            <a:ext cx="2183208" cy="398047"/>
          </a:xfrm>
          <a:custGeom>
            <a:avLst/>
            <a:gdLst/>
            <a:ahLst/>
            <a:cxnLst/>
            <a:rect l="l" t="t" r="r" b="b"/>
            <a:pathLst>
              <a:path w="21600" h="21600" extrusionOk="0">
                <a:moveTo>
                  <a:pt x="0" y="0"/>
                </a:moveTo>
                <a:lnTo>
                  <a:pt x="1504" y="21600"/>
                </a:lnTo>
                <a:lnTo>
                  <a:pt x="20096" y="21600"/>
                </a:lnTo>
                <a:lnTo>
                  <a:pt x="21600" y="0"/>
                </a:lnTo>
                <a:lnTo>
                  <a:pt x="0" y="0"/>
                </a:lnTo>
                <a:close/>
              </a:path>
            </a:pathLst>
          </a:cu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7" name="Google Shape;1677;p43"/>
          <p:cNvSpPr/>
          <p:nvPr/>
        </p:nvSpPr>
        <p:spPr>
          <a:xfrm rot="10800000">
            <a:off x="996980" y="4173092"/>
            <a:ext cx="2226080" cy="86175"/>
          </a:xfrm>
          <a:prstGeom prst="trapezoid">
            <a:avLst>
              <a:gd name="adj" fmla="val 24401"/>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1678" name="Google Shape;1678;p43"/>
          <p:cNvCxnSpPr/>
          <p:nvPr/>
        </p:nvCxnSpPr>
        <p:spPr>
          <a:xfrm>
            <a:off x="2099300" y="1643649"/>
            <a:ext cx="0" cy="2222782"/>
          </a:xfrm>
          <a:prstGeom prst="straightConnector1">
            <a:avLst/>
          </a:prstGeom>
          <a:noFill/>
          <a:ln w="9525" cap="flat" cmpd="sng">
            <a:solidFill>
              <a:schemeClr val="dk1"/>
            </a:solidFill>
            <a:prstDash val="solid"/>
            <a:round/>
            <a:headEnd type="none" w="med" len="med"/>
            <a:tailEnd type="none" w="med" len="med"/>
          </a:ln>
        </p:spPr>
      </p:cxnSp>
      <p:cxnSp>
        <p:nvCxnSpPr>
          <p:cNvPr id="1679" name="Google Shape;1679;p43"/>
          <p:cNvCxnSpPr/>
          <p:nvPr/>
        </p:nvCxnSpPr>
        <p:spPr>
          <a:xfrm rot="5400000" flipH="1">
            <a:off x="2103020" y="1692564"/>
            <a:ext cx="4103" cy="2306880"/>
          </a:xfrm>
          <a:prstGeom prst="straightConnector1">
            <a:avLst/>
          </a:prstGeom>
          <a:noFill/>
          <a:ln w="9525" cap="flat" cmpd="sng">
            <a:solidFill>
              <a:schemeClr val="dk1"/>
            </a:solidFill>
            <a:prstDash val="solid"/>
            <a:round/>
            <a:headEnd type="none" w="med" len="med"/>
            <a:tailEnd type="none" w="med" len="med"/>
          </a:ln>
        </p:spPr>
      </p:cxnSp>
      <p:cxnSp>
        <p:nvCxnSpPr>
          <p:cNvPr id="1680" name="Google Shape;1680;p43"/>
          <p:cNvCxnSpPr/>
          <p:nvPr/>
        </p:nvCxnSpPr>
        <p:spPr>
          <a:xfrm rot="5400000" flipH="1">
            <a:off x="2098898" y="1754829"/>
            <a:ext cx="4104" cy="2354698"/>
          </a:xfrm>
          <a:prstGeom prst="straightConnector1">
            <a:avLst/>
          </a:prstGeom>
          <a:noFill/>
          <a:ln w="9525" cap="flat" cmpd="sng">
            <a:solidFill>
              <a:schemeClr val="dk1"/>
            </a:solidFill>
            <a:prstDash val="solid"/>
            <a:round/>
            <a:headEnd type="none" w="med" len="med"/>
            <a:tailEnd type="none" w="med" len="med"/>
          </a:ln>
        </p:spPr>
      </p:cxnSp>
      <p:cxnSp>
        <p:nvCxnSpPr>
          <p:cNvPr id="1681" name="Google Shape;1681;p43"/>
          <p:cNvCxnSpPr/>
          <p:nvPr/>
        </p:nvCxnSpPr>
        <p:spPr>
          <a:xfrm rot="5400000" flipH="1">
            <a:off x="2095740" y="1809253"/>
            <a:ext cx="5471" cy="2422304"/>
          </a:xfrm>
          <a:prstGeom prst="straightConnector1">
            <a:avLst/>
          </a:prstGeom>
          <a:noFill/>
          <a:ln w="9525" cap="flat" cmpd="sng">
            <a:solidFill>
              <a:schemeClr val="dk1"/>
            </a:solidFill>
            <a:prstDash val="solid"/>
            <a:round/>
            <a:headEnd type="none" w="med" len="med"/>
            <a:tailEnd type="none" w="med" len="med"/>
          </a:ln>
        </p:spPr>
      </p:cxnSp>
      <p:grpSp>
        <p:nvGrpSpPr>
          <p:cNvPr id="1682" name="Google Shape;1682;p43"/>
          <p:cNvGrpSpPr/>
          <p:nvPr/>
        </p:nvGrpSpPr>
        <p:grpSpPr>
          <a:xfrm rot="5400000">
            <a:off x="1890234" y="1710440"/>
            <a:ext cx="452761" cy="2386028"/>
            <a:chOff x="1854199" y="1485198"/>
            <a:chExt cx="636504" cy="2782158"/>
          </a:xfrm>
        </p:grpSpPr>
        <p:cxnSp>
          <p:nvCxnSpPr>
            <p:cNvPr id="1683" name="Google Shape;1683;p43"/>
            <p:cNvCxnSpPr/>
            <p:nvPr/>
          </p:nvCxnSpPr>
          <p:spPr>
            <a:xfrm rot="10800000" flipH="1">
              <a:off x="1854199" y="1485198"/>
              <a:ext cx="636504" cy="201884"/>
            </a:xfrm>
            <a:prstGeom prst="straightConnector1">
              <a:avLst/>
            </a:prstGeom>
            <a:noFill/>
            <a:ln w="9525" cap="flat" cmpd="sng">
              <a:solidFill>
                <a:schemeClr val="dk1"/>
              </a:solidFill>
              <a:prstDash val="solid"/>
              <a:round/>
              <a:headEnd type="none" w="med" len="med"/>
              <a:tailEnd type="none" w="med" len="med"/>
            </a:ln>
          </p:spPr>
        </p:cxnSp>
        <p:cxnSp>
          <p:nvCxnSpPr>
            <p:cNvPr id="1684" name="Google Shape;1684;p43"/>
            <p:cNvCxnSpPr/>
            <p:nvPr/>
          </p:nvCxnSpPr>
          <p:spPr>
            <a:xfrm rot="10800000" flipH="1">
              <a:off x="1854199" y="1567874"/>
              <a:ext cx="636504" cy="188425"/>
            </a:xfrm>
            <a:prstGeom prst="straightConnector1">
              <a:avLst/>
            </a:prstGeom>
            <a:noFill/>
            <a:ln w="9525" cap="flat" cmpd="sng">
              <a:solidFill>
                <a:schemeClr val="dk1"/>
              </a:solidFill>
              <a:prstDash val="solid"/>
              <a:round/>
              <a:headEnd type="none" w="med" len="med"/>
              <a:tailEnd type="none" w="med" len="med"/>
            </a:ln>
          </p:spPr>
        </p:cxnSp>
        <p:cxnSp>
          <p:nvCxnSpPr>
            <p:cNvPr id="1685" name="Google Shape;1685;p43"/>
            <p:cNvCxnSpPr/>
            <p:nvPr/>
          </p:nvCxnSpPr>
          <p:spPr>
            <a:xfrm rot="10800000" flipH="1">
              <a:off x="1854199" y="1654397"/>
              <a:ext cx="636504" cy="174966"/>
            </a:xfrm>
            <a:prstGeom prst="straightConnector1">
              <a:avLst/>
            </a:prstGeom>
            <a:noFill/>
            <a:ln w="9525" cap="flat" cmpd="sng">
              <a:solidFill>
                <a:schemeClr val="dk1"/>
              </a:solidFill>
              <a:prstDash val="solid"/>
              <a:round/>
              <a:headEnd type="none" w="med" len="med"/>
              <a:tailEnd type="none" w="med" len="med"/>
            </a:ln>
          </p:spPr>
        </p:cxnSp>
        <p:cxnSp>
          <p:nvCxnSpPr>
            <p:cNvPr id="1686" name="Google Shape;1686;p43"/>
            <p:cNvCxnSpPr/>
            <p:nvPr/>
          </p:nvCxnSpPr>
          <p:spPr>
            <a:xfrm rot="10800000" flipH="1">
              <a:off x="1854199" y="1733227"/>
              <a:ext cx="636504" cy="161507"/>
            </a:xfrm>
            <a:prstGeom prst="straightConnector1">
              <a:avLst/>
            </a:prstGeom>
            <a:noFill/>
            <a:ln w="9525" cap="flat" cmpd="sng">
              <a:solidFill>
                <a:schemeClr val="dk1"/>
              </a:solidFill>
              <a:prstDash val="solid"/>
              <a:round/>
              <a:headEnd type="none" w="med" len="med"/>
              <a:tailEnd type="none" w="med" len="med"/>
            </a:ln>
          </p:spPr>
        </p:cxnSp>
        <p:cxnSp>
          <p:nvCxnSpPr>
            <p:cNvPr id="1687" name="Google Shape;1687;p43"/>
            <p:cNvCxnSpPr/>
            <p:nvPr/>
          </p:nvCxnSpPr>
          <p:spPr>
            <a:xfrm rot="10800000" flipH="1">
              <a:off x="1854199" y="1815904"/>
              <a:ext cx="636504" cy="146126"/>
            </a:xfrm>
            <a:prstGeom prst="straightConnector1">
              <a:avLst/>
            </a:prstGeom>
            <a:noFill/>
            <a:ln w="9525" cap="flat" cmpd="sng">
              <a:solidFill>
                <a:schemeClr val="dk1"/>
              </a:solidFill>
              <a:prstDash val="solid"/>
              <a:round/>
              <a:headEnd type="none" w="med" len="med"/>
              <a:tailEnd type="none" w="med" len="med"/>
            </a:ln>
          </p:spPr>
        </p:cxnSp>
        <p:cxnSp>
          <p:nvCxnSpPr>
            <p:cNvPr id="1688" name="Google Shape;1688;p43"/>
            <p:cNvCxnSpPr/>
            <p:nvPr/>
          </p:nvCxnSpPr>
          <p:spPr>
            <a:xfrm rot="10800000" flipH="1">
              <a:off x="1854199" y="1900503"/>
              <a:ext cx="636504" cy="134590"/>
            </a:xfrm>
            <a:prstGeom prst="straightConnector1">
              <a:avLst/>
            </a:prstGeom>
            <a:noFill/>
            <a:ln w="9525" cap="flat" cmpd="sng">
              <a:solidFill>
                <a:schemeClr val="dk1"/>
              </a:solidFill>
              <a:prstDash val="solid"/>
              <a:round/>
              <a:headEnd type="none" w="med" len="med"/>
              <a:tailEnd type="none" w="med" len="med"/>
            </a:ln>
          </p:spPr>
        </p:cxnSp>
        <p:cxnSp>
          <p:nvCxnSpPr>
            <p:cNvPr id="1689" name="Google Shape;1689;p43"/>
            <p:cNvCxnSpPr/>
            <p:nvPr/>
          </p:nvCxnSpPr>
          <p:spPr>
            <a:xfrm rot="10800000" flipH="1">
              <a:off x="1854199" y="1981257"/>
              <a:ext cx="636504" cy="126899"/>
            </a:xfrm>
            <a:prstGeom prst="straightConnector1">
              <a:avLst/>
            </a:prstGeom>
            <a:noFill/>
            <a:ln w="9525" cap="flat" cmpd="sng">
              <a:solidFill>
                <a:schemeClr val="dk1"/>
              </a:solidFill>
              <a:prstDash val="solid"/>
              <a:round/>
              <a:headEnd type="none" w="med" len="med"/>
              <a:tailEnd type="none" w="med" len="med"/>
            </a:ln>
          </p:spPr>
        </p:cxnSp>
        <p:cxnSp>
          <p:nvCxnSpPr>
            <p:cNvPr id="1690" name="Google Shape;1690;p43"/>
            <p:cNvCxnSpPr/>
            <p:nvPr/>
          </p:nvCxnSpPr>
          <p:spPr>
            <a:xfrm rot="10800000" flipH="1">
              <a:off x="1854199" y="2063933"/>
              <a:ext cx="636504" cy="109595"/>
            </a:xfrm>
            <a:prstGeom prst="straightConnector1">
              <a:avLst/>
            </a:prstGeom>
            <a:noFill/>
            <a:ln w="9525" cap="flat" cmpd="sng">
              <a:solidFill>
                <a:schemeClr val="dk1"/>
              </a:solidFill>
              <a:prstDash val="solid"/>
              <a:round/>
              <a:headEnd type="none" w="med" len="med"/>
              <a:tailEnd type="none" w="med" len="med"/>
            </a:ln>
          </p:spPr>
        </p:cxnSp>
        <p:cxnSp>
          <p:nvCxnSpPr>
            <p:cNvPr id="1691" name="Google Shape;1691;p43"/>
            <p:cNvCxnSpPr/>
            <p:nvPr/>
          </p:nvCxnSpPr>
          <p:spPr>
            <a:xfrm rot="10800000" flipH="1">
              <a:off x="1854199" y="2150455"/>
              <a:ext cx="636504" cy="94212"/>
            </a:xfrm>
            <a:prstGeom prst="straightConnector1">
              <a:avLst/>
            </a:prstGeom>
            <a:noFill/>
            <a:ln w="9525" cap="flat" cmpd="sng">
              <a:solidFill>
                <a:schemeClr val="dk1"/>
              </a:solidFill>
              <a:prstDash val="solid"/>
              <a:round/>
              <a:headEnd type="none" w="med" len="med"/>
              <a:tailEnd type="none" w="med" len="med"/>
            </a:ln>
          </p:spPr>
        </p:cxnSp>
        <p:cxnSp>
          <p:nvCxnSpPr>
            <p:cNvPr id="1692" name="Google Shape;1692;p43"/>
            <p:cNvCxnSpPr/>
            <p:nvPr/>
          </p:nvCxnSpPr>
          <p:spPr>
            <a:xfrm rot="10800000" flipH="1">
              <a:off x="1854199" y="2235054"/>
              <a:ext cx="636504" cy="74985"/>
            </a:xfrm>
            <a:prstGeom prst="straightConnector1">
              <a:avLst/>
            </a:prstGeom>
            <a:noFill/>
            <a:ln w="9525" cap="flat" cmpd="sng">
              <a:solidFill>
                <a:schemeClr val="dk1"/>
              </a:solidFill>
              <a:prstDash val="solid"/>
              <a:round/>
              <a:headEnd type="none" w="med" len="med"/>
              <a:tailEnd type="none" w="med" len="med"/>
            </a:ln>
          </p:spPr>
        </p:cxnSp>
        <p:cxnSp>
          <p:nvCxnSpPr>
            <p:cNvPr id="1693" name="Google Shape;1693;p43"/>
            <p:cNvCxnSpPr/>
            <p:nvPr/>
          </p:nvCxnSpPr>
          <p:spPr>
            <a:xfrm rot="10800000" flipH="1">
              <a:off x="1854199" y="2310039"/>
              <a:ext cx="636504" cy="71141"/>
            </a:xfrm>
            <a:prstGeom prst="straightConnector1">
              <a:avLst/>
            </a:prstGeom>
            <a:noFill/>
            <a:ln w="9525" cap="flat" cmpd="sng">
              <a:solidFill>
                <a:schemeClr val="dk1"/>
              </a:solidFill>
              <a:prstDash val="solid"/>
              <a:round/>
              <a:headEnd type="none" w="med" len="med"/>
              <a:tailEnd type="none" w="med" len="med"/>
            </a:ln>
          </p:spPr>
        </p:cxnSp>
        <p:cxnSp>
          <p:nvCxnSpPr>
            <p:cNvPr id="1694" name="Google Shape;1694;p43"/>
            <p:cNvCxnSpPr/>
            <p:nvPr/>
          </p:nvCxnSpPr>
          <p:spPr>
            <a:xfrm rot="10800000" flipH="1">
              <a:off x="1854199" y="2396562"/>
              <a:ext cx="636504" cy="55758"/>
            </a:xfrm>
            <a:prstGeom prst="straightConnector1">
              <a:avLst/>
            </a:prstGeom>
            <a:noFill/>
            <a:ln w="9525" cap="flat" cmpd="sng">
              <a:solidFill>
                <a:schemeClr val="dk1"/>
              </a:solidFill>
              <a:prstDash val="solid"/>
              <a:round/>
              <a:headEnd type="none" w="med" len="med"/>
              <a:tailEnd type="none" w="med" len="med"/>
            </a:ln>
          </p:spPr>
        </p:cxnSp>
        <p:cxnSp>
          <p:nvCxnSpPr>
            <p:cNvPr id="1695" name="Google Shape;1695;p43"/>
            <p:cNvCxnSpPr/>
            <p:nvPr/>
          </p:nvCxnSpPr>
          <p:spPr>
            <a:xfrm rot="10800000" flipH="1">
              <a:off x="1854199" y="2475392"/>
              <a:ext cx="636504" cy="42300"/>
            </a:xfrm>
            <a:prstGeom prst="straightConnector1">
              <a:avLst/>
            </a:prstGeom>
            <a:noFill/>
            <a:ln w="9525" cap="flat" cmpd="sng">
              <a:solidFill>
                <a:schemeClr val="dk1"/>
              </a:solidFill>
              <a:prstDash val="solid"/>
              <a:round/>
              <a:headEnd type="none" w="med" len="med"/>
              <a:tailEnd type="none" w="med" len="med"/>
            </a:ln>
          </p:spPr>
        </p:cxnSp>
        <p:cxnSp>
          <p:nvCxnSpPr>
            <p:cNvPr id="1696" name="Google Shape;1696;p43"/>
            <p:cNvCxnSpPr/>
            <p:nvPr/>
          </p:nvCxnSpPr>
          <p:spPr>
            <a:xfrm rot="10800000" flipH="1">
              <a:off x="1854199" y="2546533"/>
              <a:ext cx="636504" cy="42300"/>
            </a:xfrm>
            <a:prstGeom prst="straightConnector1">
              <a:avLst/>
            </a:prstGeom>
            <a:noFill/>
            <a:ln w="9525" cap="flat" cmpd="sng">
              <a:solidFill>
                <a:schemeClr val="dk1"/>
              </a:solidFill>
              <a:prstDash val="solid"/>
              <a:round/>
              <a:headEnd type="none" w="med" len="med"/>
              <a:tailEnd type="none" w="med" len="med"/>
            </a:ln>
          </p:spPr>
        </p:cxnSp>
        <p:cxnSp>
          <p:nvCxnSpPr>
            <p:cNvPr id="1697" name="Google Shape;1697;p43"/>
            <p:cNvCxnSpPr/>
            <p:nvPr/>
          </p:nvCxnSpPr>
          <p:spPr>
            <a:xfrm rot="10800000" flipH="1">
              <a:off x="1854199" y="2631132"/>
              <a:ext cx="636504" cy="40376"/>
            </a:xfrm>
            <a:prstGeom prst="straightConnector1">
              <a:avLst/>
            </a:prstGeom>
            <a:noFill/>
            <a:ln w="9525" cap="flat" cmpd="sng">
              <a:solidFill>
                <a:schemeClr val="dk1"/>
              </a:solidFill>
              <a:prstDash val="solid"/>
              <a:round/>
              <a:headEnd type="none" w="med" len="med"/>
              <a:tailEnd type="none" w="med" len="med"/>
            </a:ln>
          </p:spPr>
        </p:cxnSp>
        <p:cxnSp>
          <p:nvCxnSpPr>
            <p:cNvPr id="1698" name="Google Shape;1698;p43"/>
            <p:cNvCxnSpPr/>
            <p:nvPr/>
          </p:nvCxnSpPr>
          <p:spPr>
            <a:xfrm rot="10800000" flipH="1">
              <a:off x="1854199" y="2719577"/>
              <a:ext cx="636504" cy="26918"/>
            </a:xfrm>
            <a:prstGeom prst="straightConnector1">
              <a:avLst/>
            </a:prstGeom>
            <a:noFill/>
            <a:ln w="9525" cap="flat" cmpd="sng">
              <a:solidFill>
                <a:schemeClr val="dk1"/>
              </a:solidFill>
              <a:prstDash val="solid"/>
              <a:round/>
              <a:headEnd type="none" w="med" len="med"/>
              <a:tailEnd type="none" w="med" len="med"/>
            </a:ln>
          </p:spPr>
        </p:cxnSp>
        <p:cxnSp>
          <p:nvCxnSpPr>
            <p:cNvPr id="1699" name="Google Shape;1699;p43"/>
            <p:cNvCxnSpPr/>
            <p:nvPr/>
          </p:nvCxnSpPr>
          <p:spPr>
            <a:xfrm rot="10800000" flipH="1">
              <a:off x="1854199" y="2800331"/>
              <a:ext cx="636504" cy="11536"/>
            </a:xfrm>
            <a:prstGeom prst="straightConnector1">
              <a:avLst/>
            </a:prstGeom>
            <a:noFill/>
            <a:ln w="9525" cap="flat" cmpd="sng">
              <a:solidFill>
                <a:schemeClr val="dk1"/>
              </a:solidFill>
              <a:prstDash val="solid"/>
              <a:round/>
              <a:headEnd type="none" w="med" len="med"/>
              <a:tailEnd type="none" w="med" len="med"/>
            </a:ln>
          </p:spPr>
        </p:cxnSp>
        <p:cxnSp>
          <p:nvCxnSpPr>
            <p:cNvPr id="1700" name="Google Shape;1700;p43"/>
            <p:cNvCxnSpPr/>
            <p:nvPr/>
          </p:nvCxnSpPr>
          <p:spPr>
            <a:xfrm>
              <a:off x="1854199" y="2881084"/>
              <a:ext cx="636504" cy="0"/>
            </a:xfrm>
            <a:prstGeom prst="straightConnector1">
              <a:avLst/>
            </a:prstGeom>
            <a:noFill/>
            <a:ln w="9525" cap="flat" cmpd="sng">
              <a:solidFill>
                <a:schemeClr val="dk1"/>
              </a:solidFill>
              <a:prstDash val="solid"/>
              <a:round/>
              <a:headEnd type="none" w="med" len="med"/>
              <a:tailEnd type="none" w="med" len="med"/>
            </a:ln>
          </p:spPr>
        </p:cxnSp>
        <p:cxnSp>
          <p:nvCxnSpPr>
            <p:cNvPr id="1701" name="Google Shape;1701;p43"/>
            <p:cNvCxnSpPr/>
            <p:nvPr/>
          </p:nvCxnSpPr>
          <p:spPr>
            <a:xfrm>
              <a:off x="1854199" y="2954147"/>
              <a:ext cx="636504" cy="9613"/>
            </a:xfrm>
            <a:prstGeom prst="straightConnector1">
              <a:avLst/>
            </a:prstGeom>
            <a:noFill/>
            <a:ln w="9525" cap="flat" cmpd="sng">
              <a:solidFill>
                <a:schemeClr val="dk1"/>
              </a:solidFill>
              <a:prstDash val="solid"/>
              <a:round/>
              <a:headEnd type="none" w="med" len="med"/>
              <a:tailEnd type="none" w="med" len="med"/>
            </a:ln>
          </p:spPr>
        </p:cxnSp>
        <p:cxnSp>
          <p:nvCxnSpPr>
            <p:cNvPr id="1702" name="Google Shape;1702;p43"/>
            <p:cNvCxnSpPr/>
            <p:nvPr/>
          </p:nvCxnSpPr>
          <p:spPr>
            <a:xfrm>
              <a:off x="1854199" y="3021441"/>
              <a:ext cx="636504" cy="28841"/>
            </a:xfrm>
            <a:prstGeom prst="straightConnector1">
              <a:avLst/>
            </a:prstGeom>
            <a:noFill/>
            <a:ln w="9525" cap="flat" cmpd="sng">
              <a:solidFill>
                <a:schemeClr val="dk1"/>
              </a:solidFill>
              <a:prstDash val="solid"/>
              <a:round/>
              <a:headEnd type="none" w="med" len="med"/>
              <a:tailEnd type="none" w="med" len="med"/>
            </a:ln>
          </p:spPr>
        </p:cxnSp>
        <p:cxnSp>
          <p:nvCxnSpPr>
            <p:cNvPr id="1703" name="Google Shape;1703;p43"/>
            <p:cNvCxnSpPr/>
            <p:nvPr/>
          </p:nvCxnSpPr>
          <p:spPr>
            <a:xfrm>
              <a:off x="1854199" y="3088737"/>
              <a:ext cx="636504" cy="48067"/>
            </a:xfrm>
            <a:prstGeom prst="straightConnector1">
              <a:avLst/>
            </a:prstGeom>
            <a:noFill/>
            <a:ln w="9525" cap="flat" cmpd="sng">
              <a:solidFill>
                <a:schemeClr val="dk1"/>
              </a:solidFill>
              <a:prstDash val="solid"/>
              <a:round/>
              <a:headEnd type="none" w="med" len="med"/>
              <a:tailEnd type="none" w="med" len="med"/>
            </a:ln>
          </p:spPr>
        </p:cxnSp>
        <p:cxnSp>
          <p:nvCxnSpPr>
            <p:cNvPr id="1704" name="Google Shape;1704;p43"/>
            <p:cNvCxnSpPr/>
            <p:nvPr/>
          </p:nvCxnSpPr>
          <p:spPr>
            <a:xfrm>
              <a:off x="1854199" y="3157954"/>
              <a:ext cx="636504" cy="55758"/>
            </a:xfrm>
            <a:prstGeom prst="straightConnector1">
              <a:avLst/>
            </a:prstGeom>
            <a:noFill/>
            <a:ln w="9525" cap="flat" cmpd="sng">
              <a:solidFill>
                <a:schemeClr val="dk1"/>
              </a:solidFill>
              <a:prstDash val="solid"/>
              <a:round/>
              <a:headEnd type="none" w="med" len="med"/>
              <a:tailEnd type="none" w="med" len="med"/>
            </a:ln>
          </p:spPr>
        </p:cxnSp>
        <p:cxnSp>
          <p:nvCxnSpPr>
            <p:cNvPr id="1705" name="Google Shape;1705;p43"/>
            <p:cNvCxnSpPr/>
            <p:nvPr/>
          </p:nvCxnSpPr>
          <p:spPr>
            <a:xfrm>
              <a:off x="1854199" y="3240630"/>
              <a:ext cx="636504" cy="49990"/>
            </a:xfrm>
            <a:prstGeom prst="straightConnector1">
              <a:avLst/>
            </a:prstGeom>
            <a:noFill/>
            <a:ln w="9525" cap="flat" cmpd="sng">
              <a:solidFill>
                <a:schemeClr val="dk1"/>
              </a:solidFill>
              <a:prstDash val="solid"/>
              <a:round/>
              <a:headEnd type="none" w="med" len="med"/>
              <a:tailEnd type="none" w="med" len="med"/>
            </a:ln>
          </p:spPr>
        </p:cxnSp>
        <p:cxnSp>
          <p:nvCxnSpPr>
            <p:cNvPr id="1706" name="Google Shape;1706;p43"/>
            <p:cNvCxnSpPr/>
            <p:nvPr/>
          </p:nvCxnSpPr>
          <p:spPr>
            <a:xfrm>
              <a:off x="1854199" y="3309848"/>
              <a:ext cx="636504" cy="57681"/>
            </a:xfrm>
            <a:prstGeom prst="straightConnector1">
              <a:avLst/>
            </a:prstGeom>
            <a:noFill/>
            <a:ln w="9525" cap="flat" cmpd="sng">
              <a:solidFill>
                <a:schemeClr val="dk1"/>
              </a:solidFill>
              <a:prstDash val="solid"/>
              <a:round/>
              <a:headEnd type="none" w="med" len="med"/>
              <a:tailEnd type="none" w="med" len="med"/>
            </a:ln>
          </p:spPr>
        </p:cxnSp>
        <p:cxnSp>
          <p:nvCxnSpPr>
            <p:cNvPr id="1707" name="Google Shape;1707;p43"/>
            <p:cNvCxnSpPr/>
            <p:nvPr/>
          </p:nvCxnSpPr>
          <p:spPr>
            <a:xfrm>
              <a:off x="1854199" y="3377143"/>
              <a:ext cx="636504" cy="67294"/>
            </a:xfrm>
            <a:prstGeom prst="straightConnector1">
              <a:avLst/>
            </a:prstGeom>
            <a:noFill/>
            <a:ln w="9525" cap="flat" cmpd="sng">
              <a:solidFill>
                <a:schemeClr val="dk1"/>
              </a:solidFill>
              <a:prstDash val="solid"/>
              <a:round/>
              <a:headEnd type="none" w="med" len="med"/>
              <a:tailEnd type="none" w="med" len="med"/>
            </a:ln>
          </p:spPr>
        </p:cxnSp>
        <p:cxnSp>
          <p:nvCxnSpPr>
            <p:cNvPr id="1708" name="Google Shape;1708;p43"/>
            <p:cNvCxnSpPr/>
            <p:nvPr/>
          </p:nvCxnSpPr>
          <p:spPr>
            <a:xfrm>
              <a:off x="1854199" y="3448283"/>
              <a:ext cx="636504" cy="84599"/>
            </a:xfrm>
            <a:prstGeom prst="straightConnector1">
              <a:avLst/>
            </a:prstGeom>
            <a:noFill/>
            <a:ln w="9525" cap="flat" cmpd="sng">
              <a:solidFill>
                <a:schemeClr val="dk1"/>
              </a:solidFill>
              <a:prstDash val="solid"/>
              <a:round/>
              <a:headEnd type="none" w="med" len="med"/>
              <a:tailEnd type="none" w="med" len="med"/>
            </a:ln>
          </p:spPr>
        </p:cxnSp>
        <p:cxnSp>
          <p:nvCxnSpPr>
            <p:cNvPr id="1709" name="Google Shape;1709;p43"/>
            <p:cNvCxnSpPr/>
            <p:nvPr/>
          </p:nvCxnSpPr>
          <p:spPr>
            <a:xfrm>
              <a:off x="1854199" y="3517500"/>
              <a:ext cx="636504" cy="98059"/>
            </a:xfrm>
            <a:prstGeom prst="straightConnector1">
              <a:avLst/>
            </a:prstGeom>
            <a:noFill/>
            <a:ln w="9525" cap="flat" cmpd="sng">
              <a:solidFill>
                <a:schemeClr val="dk1"/>
              </a:solidFill>
              <a:prstDash val="solid"/>
              <a:round/>
              <a:headEnd type="none" w="med" len="med"/>
              <a:tailEnd type="none" w="med" len="med"/>
            </a:ln>
          </p:spPr>
        </p:cxnSp>
        <p:cxnSp>
          <p:nvCxnSpPr>
            <p:cNvPr id="1710" name="Google Shape;1710;p43"/>
            <p:cNvCxnSpPr/>
            <p:nvPr/>
          </p:nvCxnSpPr>
          <p:spPr>
            <a:xfrm>
              <a:off x="1854199" y="3586718"/>
              <a:ext cx="636504" cy="107672"/>
            </a:xfrm>
            <a:prstGeom prst="straightConnector1">
              <a:avLst/>
            </a:prstGeom>
            <a:noFill/>
            <a:ln w="9525" cap="flat" cmpd="sng">
              <a:solidFill>
                <a:schemeClr val="dk1"/>
              </a:solidFill>
              <a:prstDash val="solid"/>
              <a:round/>
              <a:headEnd type="none" w="med" len="med"/>
              <a:tailEnd type="none" w="med" len="med"/>
            </a:ln>
          </p:spPr>
        </p:cxnSp>
        <p:cxnSp>
          <p:nvCxnSpPr>
            <p:cNvPr id="1711" name="Google Shape;1711;p43"/>
            <p:cNvCxnSpPr/>
            <p:nvPr/>
          </p:nvCxnSpPr>
          <p:spPr>
            <a:xfrm>
              <a:off x="1854199" y="3659781"/>
              <a:ext cx="636504" cy="119208"/>
            </a:xfrm>
            <a:prstGeom prst="straightConnector1">
              <a:avLst/>
            </a:prstGeom>
            <a:noFill/>
            <a:ln w="9525" cap="flat" cmpd="sng">
              <a:solidFill>
                <a:schemeClr val="dk1"/>
              </a:solidFill>
              <a:prstDash val="solid"/>
              <a:round/>
              <a:headEnd type="none" w="med" len="med"/>
              <a:tailEnd type="none" w="med" len="med"/>
            </a:ln>
          </p:spPr>
        </p:cxnSp>
        <p:cxnSp>
          <p:nvCxnSpPr>
            <p:cNvPr id="1712" name="Google Shape;1712;p43"/>
            <p:cNvCxnSpPr/>
            <p:nvPr/>
          </p:nvCxnSpPr>
          <p:spPr>
            <a:xfrm>
              <a:off x="1854199" y="3728998"/>
              <a:ext cx="636504" cy="123053"/>
            </a:xfrm>
            <a:prstGeom prst="straightConnector1">
              <a:avLst/>
            </a:prstGeom>
            <a:noFill/>
            <a:ln w="9525" cap="flat" cmpd="sng">
              <a:solidFill>
                <a:schemeClr val="dk1"/>
              </a:solidFill>
              <a:prstDash val="solid"/>
              <a:round/>
              <a:headEnd type="none" w="med" len="med"/>
              <a:tailEnd type="none" w="med" len="med"/>
            </a:ln>
          </p:spPr>
        </p:cxnSp>
        <p:cxnSp>
          <p:nvCxnSpPr>
            <p:cNvPr id="1713" name="Google Shape;1713;p43"/>
            <p:cNvCxnSpPr/>
            <p:nvPr/>
          </p:nvCxnSpPr>
          <p:spPr>
            <a:xfrm>
              <a:off x="1854199" y="3798215"/>
              <a:ext cx="636504" cy="148049"/>
            </a:xfrm>
            <a:prstGeom prst="straightConnector1">
              <a:avLst/>
            </a:prstGeom>
            <a:noFill/>
            <a:ln w="9525" cap="flat" cmpd="sng">
              <a:solidFill>
                <a:schemeClr val="dk1"/>
              </a:solidFill>
              <a:prstDash val="solid"/>
              <a:round/>
              <a:headEnd type="none" w="med" len="med"/>
              <a:tailEnd type="none" w="med" len="med"/>
            </a:ln>
          </p:spPr>
        </p:cxnSp>
        <p:cxnSp>
          <p:nvCxnSpPr>
            <p:cNvPr id="1714" name="Google Shape;1714;p43"/>
            <p:cNvCxnSpPr/>
            <p:nvPr/>
          </p:nvCxnSpPr>
          <p:spPr>
            <a:xfrm>
              <a:off x="1854199" y="3865511"/>
              <a:ext cx="636504" cy="163430"/>
            </a:xfrm>
            <a:prstGeom prst="straightConnector1">
              <a:avLst/>
            </a:prstGeom>
            <a:noFill/>
            <a:ln w="9525" cap="flat" cmpd="sng">
              <a:solidFill>
                <a:schemeClr val="dk1"/>
              </a:solidFill>
              <a:prstDash val="solid"/>
              <a:round/>
              <a:headEnd type="none" w="med" len="med"/>
              <a:tailEnd type="none" w="med" len="med"/>
            </a:ln>
          </p:spPr>
        </p:cxnSp>
        <p:cxnSp>
          <p:nvCxnSpPr>
            <p:cNvPr id="1715" name="Google Shape;1715;p43"/>
            <p:cNvCxnSpPr/>
            <p:nvPr/>
          </p:nvCxnSpPr>
          <p:spPr>
            <a:xfrm>
              <a:off x="1854199" y="3934728"/>
              <a:ext cx="636504" cy="176889"/>
            </a:xfrm>
            <a:prstGeom prst="straightConnector1">
              <a:avLst/>
            </a:prstGeom>
            <a:noFill/>
            <a:ln w="9525" cap="flat" cmpd="sng">
              <a:solidFill>
                <a:schemeClr val="dk1"/>
              </a:solidFill>
              <a:prstDash val="solid"/>
              <a:round/>
              <a:headEnd type="none" w="med" len="med"/>
              <a:tailEnd type="none" w="med" len="med"/>
            </a:ln>
          </p:spPr>
        </p:cxnSp>
        <p:cxnSp>
          <p:nvCxnSpPr>
            <p:cNvPr id="1716" name="Google Shape;1716;p43"/>
            <p:cNvCxnSpPr/>
            <p:nvPr/>
          </p:nvCxnSpPr>
          <p:spPr>
            <a:xfrm>
              <a:off x="1854199" y="4005868"/>
              <a:ext cx="636504" cy="188425"/>
            </a:xfrm>
            <a:prstGeom prst="straightConnector1">
              <a:avLst/>
            </a:prstGeom>
            <a:noFill/>
            <a:ln w="9525" cap="flat" cmpd="sng">
              <a:solidFill>
                <a:schemeClr val="dk1"/>
              </a:solidFill>
              <a:prstDash val="solid"/>
              <a:round/>
              <a:headEnd type="none" w="med" len="med"/>
              <a:tailEnd type="none" w="med" len="med"/>
            </a:ln>
          </p:spPr>
        </p:cxnSp>
        <p:cxnSp>
          <p:nvCxnSpPr>
            <p:cNvPr id="1717" name="Google Shape;1717;p43"/>
            <p:cNvCxnSpPr/>
            <p:nvPr/>
          </p:nvCxnSpPr>
          <p:spPr>
            <a:xfrm>
              <a:off x="1854199" y="4071240"/>
              <a:ext cx="636504" cy="196116"/>
            </a:xfrm>
            <a:prstGeom prst="straightConnector1">
              <a:avLst/>
            </a:prstGeom>
            <a:noFill/>
            <a:ln w="9525" cap="flat" cmpd="sng">
              <a:solidFill>
                <a:schemeClr val="dk1"/>
              </a:solidFill>
              <a:prstDash val="solid"/>
              <a:round/>
              <a:headEnd type="none" w="med" len="med"/>
              <a:tailEnd type="none" w="med" len="med"/>
            </a:ln>
          </p:spPr>
        </p:cxnSp>
      </p:grpSp>
      <p:sp>
        <p:nvSpPr>
          <p:cNvPr id="1718" name="Google Shape;1718;p43"/>
          <p:cNvSpPr/>
          <p:nvPr/>
        </p:nvSpPr>
        <p:spPr>
          <a:xfrm rot="10800000">
            <a:off x="852696" y="2679808"/>
            <a:ext cx="2519593" cy="458233"/>
          </a:xfrm>
          <a:custGeom>
            <a:avLst/>
            <a:gdLst/>
            <a:ahLst/>
            <a:cxnLst/>
            <a:rect l="l" t="t" r="r" b="b"/>
            <a:pathLst>
              <a:path w="21600" h="21600" extrusionOk="0">
                <a:moveTo>
                  <a:pt x="0" y="0"/>
                </a:moveTo>
                <a:lnTo>
                  <a:pt x="1504" y="21600"/>
                </a:lnTo>
                <a:lnTo>
                  <a:pt x="20096" y="21600"/>
                </a:lnTo>
                <a:lnTo>
                  <a:pt x="21600" y="0"/>
                </a:lnTo>
                <a:lnTo>
                  <a:pt x="0" y="0"/>
                </a:lnTo>
                <a:close/>
              </a:path>
            </a:pathLst>
          </a:cu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9" name="Google Shape;1719;p43"/>
          <p:cNvSpPr/>
          <p:nvPr/>
        </p:nvSpPr>
        <p:spPr>
          <a:xfrm rot="10800000">
            <a:off x="831259" y="3154456"/>
            <a:ext cx="2557518" cy="99854"/>
          </a:xfrm>
          <a:prstGeom prst="trapezoid">
            <a:avLst>
              <a:gd name="adj" fmla="val 24401"/>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0" name="Google Shape;1720;p43"/>
          <p:cNvSpPr/>
          <p:nvPr/>
        </p:nvSpPr>
        <p:spPr>
          <a:xfrm>
            <a:off x="915892" y="2643946"/>
            <a:ext cx="2379397" cy="374814"/>
          </a:xfrm>
          <a:custGeom>
            <a:avLst/>
            <a:gdLst/>
            <a:ahLst/>
            <a:cxnLst/>
            <a:rect l="l" t="t" r="r" b="b"/>
            <a:pathLst>
              <a:path w="1852030" h="499541" extrusionOk="0">
                <a:moveTo>
                  <a:pt x="0" y="4235"/>
                </a:moveTo>
                <a:lnTo>
                  <a:pt x="1852030" y="0"/>
                </a:lnTo>
                <a:lnTo>
                  <a:pt x="1729690" y="499541"/>
                </a:lnTo>
                <a:lnTo>
                  <a:pt x="119312" y="495422"/>
                </a:lnTo>
                <a:lnTo>
                  <a:pt x="0" y="4235"/>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721" name="Google Shape;1721;p43"/>
          <p:cNvSpPr/>
          <p:nvPr/>
        </p:nvSpPr>
        <p:spPr>
          <a:xfrm>
            <a:off x="1409445" y="3724236"/>
            <a:ext cx="1393399" cy="329286"/>
          </a:xfrm>
          <a:custGeom>
            <a:avLst/>
            <a:gdLst/>
            <a:ahLst/>
            <a:cxnLst/>
            <a:rect l="l" t="t" r="r" b="b"/>
            <a:pathLst>
              <a:path w="2527679" h="431004" extrusionOk="0">
                <a:moveTo>
                  <a:pt x="0" y="0"/>
                </a:moveTo>
                <a:lnTo>
                  <a:pt x="2527679" y="1"/>
                </a:lnTo>
                <a:lnTo>
                  <a:pt x="2293843" y="430961"/>
                </a:lnTo>
                <a:lnTo>
                  <a:pt x="224786" y="431004"/>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1722" name="Google Shape;1722;p43"/>
          <p:cNvCxnSpPr/>
          <p:nvPr/>
        </p:nvCxnSpPr>
        <p:spPr>
          <a:xfrm>
            <a:off x="2102803" y="4121149"/>
            <a:ext cx="0" cy="1533636"/>
          </a:xfrm>
          <a:prstGeom prst="straightConnector1">
            <a:avLst/>
          </a:prstGeom>
          <a:noFill/>
          <a:ln w="9525" cap="flat" cmpd="sng">
            <a:solidFill>
              <a:schemeClr val="dk1"/>
            </a:solidFill>
            <a:prstDash val="solid"/>
            <a:round/>
            <a:headEnd type="none" w="med" len="med"/>
            <a:tailEnd type="none" w="med" len="med"/>
          </a:ln>
        </p:spPr>
      </p:cxnSp>
      <p:cxnSp>
        <p:nvCxnSpPr>
          <p:cNvPr id="1723" name="Google Shape;1723;p43"/>
          <p:cNvCxnSpPr/>
          <p:nvPr/>
        </p:nvCxnSpPr>
        <p:spPr>
          <a:xfrm rot="5400000" flipH="1">
            <a:off x="2104452" y="4156606"/>
            <a:ext cx="3265" cy="1590048"/>
          </a:xfrm>
          <a:prstGeom prst="straightConnector1">
            <a:avLst/>
          </a:prstGeom>
          <a:noFill/>
          <a:ln w="9525" cap="flat" cmpd="sng">
            <a:solidFill>
              <a:schemeClr val="dk1"/>
            </a:solidFill>
            <a:prstDash val="solid"/>
            <a:round/>
            <a:headEnd type="none" w="med" len="med"/>
            <a:tailEnd type="none" w="med" len="med"/>
          </a:ln>
        </p:spPr>
      </p:cxnSp>
      <p:cxnSp>
        <p:nvCxnSpPr>
          <p:cNvPr id="1724" name="Google Shape;1724;p43"/>
          <p:cNvCxnSpPr/>
          <p:nvPr/>
        </p:nvCxnSpPr>
        <p:spPr>
          <a:xfrm rot="5400000" flipH="1">
            <a:off x="2101827" y="4198320"/>
            <a:ext cx="3265" cy="1624158"/>
          </a:xfrm>
          <a:prstGeom prst="straightConnector1">
            <a:avLst/>
          </a:prstGeom>
          <a:noFill/>
          <a:ln w="9525" cap="flat" cmpd="sng">
            <a:solidFill>
              <a:schemeClr val="dk1"/>
            </a:solidFill>
            <a:prstDash val="solid"/>
            <a:round/>
            <a:headEnd type="none" w="med" len="med"/>
            <a:tailEnd type="none" w="med" len="med"/>
          </a:ln>
        </p:spPr>
      </p:cxnSp>
      <p:cxnSp>
        <p:nvCxnSpPr>
          <p:cNvPr id="1725" name="Google Shape;1725;p43"/>
          <p:cNvCxnSpPr/>
          <p:nvPr/>
        </p:nvCxnSpPr>
        <p:spPr>
          <a:xfrm rot="5400000" flipH="1">
            <a:off x="2099970" y="4236193"/>
            <a:ext cx="4353" cy="1671388"/>
          </a:xfrm>
          <a:prstGeom prst="straightConnector1">
            <a:avLst/>
          </a:prstGeom>
          <a:noFill/>
          <a:ln w="9525" cap="flat" cmpd="sng">
            <a:solidFill>
              <a:schemeClr val="dk1"/>
            </a:solidFill>
            <a:prstDash val="solid"/>
            <a:round/>
            <a:headEnd type="none" w="med" len="med"/>
            <a:tailEnd type="none" w="med" len="med"/>
          </a:ln>
        </p:spPr>
      </p:cxnSp>
      <p:grpSp>
        <p:nvGrpSpPr>
          <p:cNvPr id="1726" name="Google Shape;1726;p43"/>
          <p:cNvGrpSpPr/>
          <p:nvPr/>
        </p:nvGrpSpPr>
        <p:grpSpPr>
          <a:xfrm rot="5400000">
            <a:off x="1958442" y="4167578"/>
            <a:ext cx="312338" cy="1646462"/>
            <a:chOff x="1854199" y="1484004"/>
            <a:chExt cx="637146" cy="2782959"/>
          </a:xfrm>
        </p:grpSpPr>
        <p:cxnSp>
          <p:nvCxnSpPr>
            <p:cNvPr id="1727" name="Google Shape;1727;p43"/>
            <p:cNvCxnSpPr/>
            <p:nvPr/>
          </p:nvCxnSpPr>
          <p:spPr>
            <a:xfrm rot="10800000" flipH="1">
              <a:off x="1854199" y="1484004"/>
              <a:ext cx="637146" cy="201792"/>
            </a:xfrm>
            <a:prstGeom prst="straightConnector1">
              <a:avLst/>
            </a:prstGeom>
            <a:noFill/>
            <a:ln w="9525" cap="flat" cmpd="sng">
              <a:solidFill>
                <a:schemeClr val="dk1"/>
              </a:solidFill>
              <a:prstDash val="solid"/>
              <a:round/>
              <a:headEnd type="none" w="med" len="med"/>
              <a:tailEnd type="none" w="med" len="med"/>
            </a:ln>
          </p:spPr>
        </p:cxnSp>
        <p:cxnSp>
          <p:nvCxnSpPr>
            <p:cNvPr id="1728" name="Google Shape;1728;p43"/>
            <p:cNvCxnSpPr/>
            <p:nvPr/>
          </p:nvCxnSpPr>
          <p:spPr>
            <a:xfrm rot="10800000" flipH="1">
              <a:off x="1854199" y="1566051"/>
              <a:ext cx="637146" cy="188488"/>
            </a:xfrm>
            <a:prstGeom prst="straightConnector1">
              <a:avLst/>
            </a:prstGeom>
            <a:noFill/>
            <a:ln w="9525" cap="flat" cmpd="sng">
              <a:solidFill>
                <a:schemeClr val="dk1"/>
              </a:solidFill>
              <a:prstDash val="solid"/>
              <a:round/>
              <a:headEnd type="none" w="med" len="med"/>
              <a:tailEnd type="none" w="med" len="med"/>
            </a:ln>
          </p:spPr>
        </p:cxnSp>
        <p:cxnSp>
          <p:nvCxnSpPr>
            <p:cNvPr id="1729" name="Google Shape;1729;p43"/>
            <p:cNvCxnSpPr/>
            <p:nvPr/>
          </p:nvCxnSpPr>
          <p:spPr>
            <a:xfrm rot="10800000" flipH="1">
              <a:off x="1854199" y="1654751"/>
              <a:ext cx="637146" cy="172965"/>
            </a:xfrm>
            <a:prstGeom prst="straightConnector1">
              <a:avLst/>
            </a:prstGeom>
            <a:noFill/>
            <a:ln w="9525" cap="flat" cmpd="sng">
              <a:solidFill>
                <a:schemeClr val="dk1"/>
              </a:solidFill>
              <a:prstDash val="solid"/>
              <a:round/>
              <a:headEnd type="none" w="med" len="med"/>
              <a:tailEnd type="none" w="med" len="med"/>
            </a:ln>
          </p:spPr>
        </p:cxnSp>
        <p:cxnSp>
          <p:nvCxnSpPr>
            <p:cNvPr id="1730" name="Google Shape;1730;p43"/>
            <p:cNvCxnSpPr/>
            <p:nvPr/>
          </p:nvCxnSpPr>
          <p:spPr>
            <a:xfrm rot="10800000" flipH="1">
              <a:off x="1854199" y="1732364"/>
              <a:ext cx="637146" cy="161877"/>
            </a:xfrm>
            <a:prstGeom prst="straightConnector1">
              <a:avLst/>
            </a:prstGeom>
            <a:noFill/>
            <a:ln w="9525" cap="flat" cmpd="sng">
              <a:solidFill>
                <a:schemeClr val="dk1"/>
              </a:solidFill>
              <a:prstDash val="solid"/>
              <a:round/>
              <a:headEnd type="none" w="med" len="med"/>
              <a:tailEnd type="none" w="med" len="med"/>
            </a:ln>
          </p:spPr>
        </p:cxnSp>
        <p:cxnSp>
          <p:nvCxnSpPr>
            <p:cNvPr id="1731" name="Google Shape;1731;p43"/>
            <p:cNvCxnSpPr/>
            <p:nvPr/>
          </p:nvCxnSpPr>
          <p:spPr>
            <a:xfrm rot="10800000" flipH="1">
              <a:off x="1854199" y="1814411"/>
              <a:ext cx="637146" cy="146355"/>
            </a:xfrm>
            <a:prstGeom prst="straightConnector1">
              <a:avLst/>
            </a:prstGeom>
            <a:noFill/>
            <a:ln w="9525" cap="flat" cmpd="sng">
              <a:solidFill>
                <a:schemeClr val="dk1"/>
              </a:solidFill>
              <a:prstDash val="solid"/>
              <a:round/>
              <a:headEnd type="none" w="med" len="med"/>
              <a:tailEnd type="none" w="med" len="med"/>
            </a:ln>
          </p:spPr>
        </p:cxnSp>
        <p:cxnSp>
          <p:nvCxnSpPr>
            <p:cNvPr id="1732" name="Google Shape;1732;p43"/>
            <p:cNvCxnSpPr/>
            <p:nvPr/>
          </p:nvCxnSpPr>
          <p:spPr>
            <a:xfrm rot="10800000" flipH="1">
              <a:off x="1854199" y="1900894"/>
              <a:ext cx="637146" cy="133050"/>
            </a:xfrm>
            <a:prstGeom prst="straightConnector1">
              <a:avLst/>
            </a:prstGeom>
            <a:noFill/>
            <a:ln w="9525" cap="flat" cmpd="sng">
              <a:solidFill>
                <a:schemeClr val="dk1"/>
              </a:solidFill>
              <a:prstDash val="solid"/>
              <a:round/>
              <a:headEnd type="none" w="med" len="med"/>
              <a:tailEnd type="none" w="med" len="med"/>
            </a:ln>
          </p:spPr>
        </p:cxnSp>
        <p:cxnSp>
          <p:nvCxnSpPr>
            <p:cNvPr id="1733" name="Google Shape;1733;p43"/>
            <p:cNvCxnSpPr/>
            <p:nvPr/>
          </p:nvCxnSpPr>
          <p:spPr>
            <a:xfrm rot="10800000" flipH="1">
              <a:off x="1854199" y="1980724"/>
              <a:ext cx="637146" cy="126397"/>
            </a:xfrm>
            <a:prstGeom prst="straightConnector1">
              <a:avLst/>
            </a:prstGeom>
            <a:noFill/>
            <a:ln w="9525" cap="flat" cmpd="sng">
              <a:solidFill>
                <a:schemeClr val="dk1"/>
              </a:solidFill>
              <a:prstDash val="solid"/>
              <a:round/>
              <a:headEnd type="none" w="med" len="med"/>
              <a:tailEnd type="none" w="med" len="med"/>
            </a:ln>
          </p:spPr>
        </p:cxnSp>
        <p:cxnSp>
          <p:nvCxnSpPr>
            <p:cNvPr id="1734" name="Google Shape;1734;p43"/>
            <p:cNvCxnSpPr/>
            <p:nvPr/>
          </p:nvCxnSpPr>
          <p:spPr>
            <a:xfrm rot="10800000" flipH="1">
              <a:off x="1854199" y="2062770"/>
              <a:ext cx="637146" cy="110875"/>
            </a:xfrm>
            <a:prstGeom prst="straightConnector1">
              <a:avLst/>
            </a:prstGeom>
            <a:noFill/>
            <a:ln w="9525" cap="flat" cmpd="sng">
              <a:solidFill>
                <a:schemeClr val="dk1"/>
              </a:solidFill>
              <a:prstDash val="solid"/>
              <a:round/>
              <a:headEnd type="none" w="med" len="med"/>
              <a:tailEnd type="none" w="med" len="med"/>
            </a:ln>
          </p:spPr>
        </p:cxnSp>
        <p:cxnSp>
          <p:nvCxnSpPr>
            <p:cNvPr id="1735" name="Google Shape;1735;p43"/>
            <p:cNvCxnSpPr/>
            <p:nvPr/>
          </p:nvCxnSpPr>
          <p:spPr>
            <a:xfrm rot="10800000" flipH="1">
              <a:off x="1854199" y="2149253"/>
              <a:ext cx="637146" cy="93135"/>
            </a:xfrm>
            <a:prstGeom prst="straightConnector1">
              <a:avLst/>
            </a:prstGeom>
            <a:noFill/>
            <a:ln w="9525" cap="flat" cmpd="sng">
              <a:solidFill>
                <a:schemeClr val="dk1"/>
              </a:solidFill>
              <a:prstDash val="solid"/>
              <a:round/>
              <a:headEnd type="none" w="med" len="med"/>
              <a:tailEnd type="none" w="med" len="med"/>
            </a:ln>
          </p:spPr>
        </p:cxnSp>
        <p:cxnSp>
          <p:nvCxnSpPr>
            <p:cNvPr id="1736" name="Google Shape;1736;p43"/>
            <p:cNvCxnSpPr/>
            <p:nvPr/>
          </p:nvCxnSpPr>
          <p:spPr>
            <a:xfrm rot="10800000" flipH="1">
              <a:off x="1854199" y="2233518"/>
              <a:ext cx="637146" cy="75395"/>
            </a:xfrm>
            <a:prstGeom prst="straightConnector1">
              <a:avLst/>
            </a:prstGeom>
            <a:noFill/>
            <a:ln w="9525" cap="flat" cmpd="sng">
              <a:solidFill>
                <a:schemeClr val="dk1"/>
              </a:solidFill>
              <a:prstDash val="solid"/>
              <a:round/>
              <a:headEnd type="none" w="med" len="med"/>
              <a:tailEnd type="none" w="med" len="med"/>
            </a:ln>
          </p:spPr>
        </p:cxnSp>
        <p:cxnSp>
          <p:nvCxnSpPr>
            <p:cNvPr id="1737" name="Google Shape;1737;p43"/>
            <p:cNvCxnSpPr/>
            <p:nvPr/>
          </p:nvCxnSpPr>
          <p:spPr>
            <a:xfrm rot="10800000" flipH="1">
              <a:off x="1854199" y="2308913"/>
              <a:ext cx="637146" cy="70960"/>
            </a:xfrm>
            <a:prstGeom prst="straightConnector1">
              <a:avLst/>
            </a:prstGeom>
            <a:noFill/>
            <a:ln w="9525" cap="flat" cmpd="sng">
              <a:solidFill>
                <a:schemeClr val="dk1"/>
              </a:solidFill>
              <a:prstDash val="solid"/>
              <a:round/>
              <a:headEnd type="none" w="med" len="med"/>
              <a:tailEnd type="none" w="med" len="med"/>
            </a:ln>
          </p:spPr>
        </p:cxnSp>
        <p:cxnSp>
          <p:nvCxnSpPr>
            <p:cNvPr id="1738" name="Google Shape;1738;p43"/>
            <p:cNvCxnSpPr/>
            <p:nvPr/>
          </p:nvCxnSpPr>
          <p:spPr>
            <a:xfrm rot="10800000" flipH="1">
              <a:off x="1854199" y="2395395"/>
              <a:ext cx="637146" cy="55438"/>
            </a:xfrm>
            <a:prstGeom prst="straightConnector1">
              <a:avLst/>
            </a:prstGeom>
            <a:noFill/>
            <a:ln w="9525" cap="flat" cmpd="sng">
              <a:solidFill>
                <a:schemeClr val="dk1"/>
              </a:solidFill>
              <a:prstDash val="solid"/>
              <a:round/>
              <a:headEnd type="none" w="med" len="med"/>
              <a:tailEnd type="none" w="med" len="med"/>
            </a:ln>
          </p:spPr>
        </p:cxnSp>
        <p:cxnSp>
          <p:nvCxnSpPr>
            <p:cNvPr id="1739" name="Google Shape;1739;p43"/>
            <p:cNvCxnSpPr/>
            <p:nvPr/>
          </p:nvCxnSpPr>
          <p:spPr>
            <a:xfrm rot="10800000" flipH="1">
              <a:off x="1854199" y="2475225"/>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740" name="Google Shape;1740;p43"/>
            <p:cNvCxnSpPr/>
            <p:nvPr/>
          </p:nvCxnSpPr>
          <p:spPr>
            <a:xfrm rot="10800000" flipH="1">
              <a:off x="1854199" y="2546185"/>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741" name="Google Shape;1741;p43"/>
            <p:cNvCxnSpPr/>
            <p:nvPr/>
          </p:nvCxnSpPr>
          <p:spPr>
            <a:xfrm rot="10800000" flipH="1">
              <a:off x="1854199" y="2630450"/>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742" name="Google Shape;1742;p43"/>
            <p:cNvCxnSpPr/>
            <p:nvPr/>
          </p:nvCxnSpPr>
          <p:spPr>
            <a:xfrm rot="10800000" flipH="1">
              <a:off x="1854199" y="2719150"/>
              <a:ext cx="637146" cy="26610"/>
            </a:xfrm>
            <a:prstGeom prst="straightConnector1">
              <a:avLst/>
            </a:prstGeom>
            <a:noFill/>
            <a:ln w="9525" cap="flat" cmpd="sng">
              <a:solidFill>
                <a:schemeClr val="dk1"/>
              </a:solidFill>
              <a:prstDash val="solid"/>
              <a:round/>
              <a:headEnd type="none" w="med" len="med"/>
              <a:tailEnd type="none" w="med" len="med"/>
            </a:ln>
          </p:spPr>
        </p:cxnSp>
        <p:cxnSp>
          <p:nvCxnSpPr>
            <p:cNvPr id="1743" name="Google Shape;1743;p43"/>
            <p:cNvCxnSpPr/>
            <p:nvPr/>
          </p:nvCxnSpPr>
          <p:spPr>
            <a:xfrm rot="10800000" flipH="1">
              <a:off x="1854199" y="2798979"/>
              <a:ext cx="637146" cy="13305"/>
            </a:xfrm>
            <a:prstGeom prst="straightConnector1">
              <a:avLst/>
            </a:prstGeom>
            <a:noFill/>
            <a:ln w="9525" cap="flat" cmpd="sng">
              <a:solidFill>
                <a:schemeClr val="dk1"/>
              </a:solidFill>
              <a:prstDash val="solid"/>
              <a:round/>
              <a:headEnd type="none" w="med" len="med"/>
              <a:tailEnd type="none" w="med" len="med"/>
            </a:ln>
          </p:spPr>
        </p:cxnSp>
        <p:cxnSp>
          <p:nvCxnSpPr>
            <p:cNvPr id="1744" name="Google Shape;1744;p43"/>
            <p:cNvCxnSpPr/>
            <p:nvPr/>
          </p:nvCxnSpPr>
          <p:spPr>
            <a:xfrm>
              <a:off x="1854199" y="2878809"/>
              <a:ext cx="637146" cy="0"/>
            </a:xfrm>
            <a:prstGeom prst="straightConnector1">
              <a:avLst/>
            </a:prstGeom>
            <a:noFill/>
            <a:ln w="9525" cap="flat" cmpd="sng">
              <a:solidFill>
                <a:schemeClr val="dk1"/>
              </a:solidFill>
              <a:prstDash val="solid"/>
              <a:round/>
              <a:headEnd type="none" w="med" len="med"/>
              <a:tailEnd type="none" w="med" len="med"/>
            </a:ln>
          </p:spPr>
        </p:cxnSp>
        <p:cxnSp>
          <p:nvCxnSpPr>
            <p:cNvPr id="1745" name="Google Shape;1745;p43"/>
            <p:cNvCxnSpPr/>
            <p:nvPr/>
          </p:nvCxnSpPr>
          <p:spPr>
            <a:xfrm>
              <a:off x="1854199" y="2951987"/>
              <a:ext cx="637146" cy="11087"/>
            </a:xfrm>
            <a:prstGeom prst="straightConnector1">
              <a:avLst/>
            </a:prstGeom>
            <a:noFill/>
            <a:ln w="9525" cap="flat" cmpd="sng">
              <a:solidFill>
                <a:schemeClr val="dk1"/>
              </a:solidFill>
              <a:prstDash val="solid"/>
              <a:round/>
              <a:headEnd type="none" w="med" len="med"/>
              <a:tailEnd type="none" w="med" len="med"/>
            </a:ln>
          </p:spPr>
        </p:cxnSp>
        <p:cxnSp>
          <p:nvCxnSpPr>
            <p:cNvPr id="1746" name="Google Shape;1746;p43"/>
            <p:cNvCxnSpPr/>
            <p:nvPr/>
          </p:nvCxnSpPr>
          <p:spPr>
            <a:xfrm>
              <a:off x="1854199" y="3020729"/>
              <a:ext cx="637146" cy="28828"/>
            </a:xfrm>
            <a:prstGeom prst="straightConnector1">
              <a:avLst/>
            </a:prstGeom>
            <a:noFill/>
            <a:ln w="9525" cap="flat" cmpd="sng">
              <a:solidFill>
                <a:schemeClr val="dk1"/>
              </a:solidFill>
              <a:prstDash val="solid"/>
              <a:round/>
              <a:headEnd type="none" w="med" len="med"/>
              <a:tailEnd type="none" w="med" len="med"/>
            </a:ln>
          </p:spPr>
        </p:cxnSp>
        <p:cxnSp>
          <p:nvCxnSpPr>
            <p:cNvPr id="1747" name="Google Shape;1747;p43"/>
            <p:cNvCxnSpPr/>
            <p:nvPr/>
          </p:nvCxnSpPr>
          <p:spPr>
            <a:xfrm>
              <a:off x="1854199" y="3087254"/>
              <a:ext cx="637146" cy="48785"/>
            </a:xfrm>
            <a:prstGeom prst="straightConnector1">
              <a:avLst/>
            </a:prstGeom>
            <a:noFill/>
            <a:ln w="9525" cap="flat" cmpd="sng">
              <a:solidFill>
                <a:schemeClr val="dk1"/>
              </a:solidFill>
              <a:prstDash val="solid"/>
              <a:round/>
              <a:headEnd type="none" w="med" len="med"/>
              <a:tailEnd type="none" w="med" len="med"/>
            </a:ln>
          </p:spPr>
        </p:cxnSp>
        <p:cxnSp>
          <p:nvCxnSpPr>
            <p:cNvPr id="1748" name="Google Shape;1748;p43"/>
            <p:cNvCxnSpPr/>
            <p:nvPr/>
          </p:nvCxnSpPr>
          <p:spPr>
            <a:xfrm>
              <a:off x="1854199" y="3158214"/>
              <a:ext cx="637146" cy="55438"/>
            </a:xfrm>
            <a:prstGeom prst="straightConnector1">
              <a:avLst/>
            </a:prstGeom>
            <a:noFill/>
            <a:ln w="9525" cap="flat" cmpd="sng">
              <a:solidFill>
                <a:schemeClr val="dk1"/>
              </a:solidFill>
              <a:prstDash val="solid"/>
              <a:round/>
              <a:headEnd type="none" w="med" len="med"/>
              <a:tailEnd type="none" w="med" len="med"/>
            </a:ln>
          </p:spPr>
        </p:cxnSp>
        <p:cxnSp>
          <p:nvCxnSpPr>
            <p:cNvPr id="1749" name="Google Shape;1749;p43"/>
            <p:cNvCxnSpPr/>
            <p:nvPr/>
          </p:nvCxnSpPr>
          <p:spPr>
            <a:xfrm>
              <a:off x="1854199" y="3240262"/>
              <a:ext cx="637146" cy="51002"/>
            </a:xfrm>
            <a:prstGeom prst="straightConnector1">
              <a:avLst/>
            </a:prstGeom>
            <a:noFill/>
            <a:ln w="9525" cap="flat" cmpd="sng">
              <a:solidFill>
                <a:schemeClr val="dk1"/>
              </a:solidFill>
              <a:prstDash val="solid"/>
              <a:round/>
              <a:headEnd type="none" w="med" len="med"/>
              <a:tailEnd type="none" w="med" len="med"/>
            </a:ln>
          </p:spPr>
        </p:cxnSp>
        <p:cxnSp>
          <p:nvCxnSpPr>
            <p:cNvPr id="1750" name="Google Shape;1750;p43"/>
            <p:cNvCxnSpPr/>
            <p:nvPr/>
          </p:nvCxnSpPr>
          <p:spPr>
            <a:xfrm>
              <a:off x="1854199" y="3309004"/>
              <a:ext cx="637146" cy="57655"/>
            </a:xfrm>
            <a:prstGeom prst="straightConnector1">
              <a:avLst/>
            </a:prstGeom>
            <a:noFill/>
            <a:ln w="9525" cap="flat" cmpd="sng">
              <a:solidFill>
                <a:schemeClr val="dk1"/>
              </a:solidFill>
              <a:prstDash val="solid"/>
              <a:round/>
              <a:headEnd type="none" w="med" len="med"/>
              <a:tailEnd type="none" w="med" len="med"/>
            </a:ln>
          </p:spPr>
        </p:cxnSp>
        <p:cxnSp>
          <p:nvCxnSpPr>
            <p:cNvPr id="1751" name="Google Shape;1751;p43"/>
            <p:cNvCxnSpPr/>
            <p:nvPr/>
          </p:nvCxnSpPr>
          <p:spPr>
            <a:xfrm>
              <a:off x="1854199" y="3375529"/>
              <a:ext cx="637146" cy="66525"/>
            </a:xfrm>
            <a:prstGeom prst="straightConnector1">
              <a:avLst/>
            </a:prstGeom>
            <a:noFill/>
            <a:ln w="9525" cap="flat" cmpd="sng">
              <a:solidFill>
                <a:schemeClr val="dk1"/>
              </a:solidFill>
              <a:prstDash val="solid"/>
              <a:round/>
              <a:headEnd type="none" w="med" len="med"/>
              <a:tailEnd type="none" w="med" len="med"/>
            </a:ln>
          </p:spPr>
        </p:cxnSp>
        <p:cxnSp>
          <p:nvCxnSpPr>
            <p:cNvPr id="1752" name="Google Shape;1752;p43"/>
            <p:cNvCxnSpPr/>
            <p:nvPr/>
          </p:nvCxnSpPr>
          <p:spPr>
            <a:xfrm>
              <a:off x="1854199" y="3448707"/>
              <a:ext cx="637146" cy="84265"/>
            </a:xfrm>
            <a:prstGeom prst="straightConnector1">
              <a:avLst/>
            </a:prstGeom>
            <a:noFill/>
            <a:ln w="9525" cap="flat" cmpd="sng">
              <a:solidFill>
                <a:schemeClr val="dk1"/>
              </a:solidFill>
              <a:prstDash val="solid"/>
              <a:round/>
              <a:headEnd type="none" w="med" len="med"/>
              <a:tailEnd type="none" w="med" len="med"/>
            </a:ln>
          </p:spPr>
        </p:cxnSp>
        <p:cxnSp>
          <p:nvCxnSpPr>
            <p:cNvPr id="1753" name="Google Shape;1753;p43"/>
            <p:cNvCxnSpPr/>
            <p:nvPr/>
          </p:nvCxnSpPr>
          <p:spPr>
            <a:xfrm>
              <a:off x="1854199" y="3515232"/>
              <a:ext cx="637146" cy="99787"/>
            </a:xfrm>
            <a:prstGeom prst="straightConnector1">
              <a:avLst/>
            </a:prstGeom>
            <a:noFill/>
            <a:ln w="9525" cap="flat" cmpd="sng">
              <a:solidFill>
                <a:schemeClr val="dk1"/>
              </a:solidFill>
              <a:prstDash val="solid"/>
              <a:round/>
              <a:headEnd type="none" w="med" len="med"/>
              <a:tailEnd type="none" w="med" len="med"/>
            </a:ln>
          </p:spPr>
        </p:cxnSp>
        <p:cxnSp>
          <p:nvCxnSpPr>
            <p:cNvPr id="1754" name="Google Shape;1754;p43"/>
            <p:cNvCxnSpPr/>
            <p:nvPr/>
          </p:nvCxnSpPr>
          <p:spPr>
            <a:xfrm>
              <a:off x="1854199" y="3586192"/>
              <a:ext cx="637146" cy="108657"/>
            </a:xfrm>
            <a:prstGeom prst="straightConnector1">
              <a:avLst/>
            </a:prstGeom>
            <a:noFill/>
            <a:ln w="9525" cap="flat" cmpd="sng">
              <a:solidFill>
                <a:schemeClr val="dk1"/>
              </a:solidFill>
              <a:prstDash val="solid"/>
              <a:round/>
              <a:headEnd type="none" w="med" len="med"/>
              <a:tailEnd type="none" w="med" len="med"/>
            </a:ln>
          </p:spPr>
        </p:cxnSp>
        <p:cxnSp>
          <p:nvCxnSpPr>
            <p:cNvPr id="1755" name="Google Shape;1755;p43"/>
            <p:cNvCxnSpPr/>
            <p:nvPr/>
          </p:nvCxnSpPr>
          <p:spPr>
            <a:xfrm>
              <a:off x="1854199" y="3659368"/>
              <a:ext cx="637146" cy="117528"/>
            </a:xfrm>
            <a:prstGeom prst="straightConnector1">
              <a:avLst/>
            </a:prstGeom>
            <a:noFill/>
            <a:ln w="9525" cap="flat" cmpd="sng">
              <a:solidFill>
                <a:schemeClr val="dk1"/>
              </a:solidFill>
              <a:prstDash val="solid"/>
              <a:round/>
              <a:headEnd type="none" w="med" len="med"/>
              <a:tailEnd type="none" w="med" len="med"/>
            </a:ln>
          </p:spPr>
        </p:cxnSp>
        <p:cxnSp>
          <p:nvCxnSpPr>
            <p:cNvPr id="1756" name="Google Shape;1756;p43"/>
            <p:cNvCxnSpPr/>
            <p:nvPr/>
          </p:nvCxnSpPr>
          <p:spPr>
            <a:xfrm>
              <a:off x="1854199" y="3728111"/>
              <a:ext cx="637146" cy="121962"/>
            </a:xfrm>
            <a:prstGeom prst="straightConnector1">
              <a:avLst/>
            </a:prstGeom>
            <a:noFill/>
            <a:ln w="9525" cap="flat" cmpd="sng">
              <a:solidFill>
                <a:schemeClr val="dk1"/>
              </a:solidFill>
              <a:prstDash val="solid"/>
              <a:round/>
              <a:headEnd type="none" w="med" len="med"/>
              <a:tailEnd type="none" w="med" len="med"/>
            </a:ln>
          </p:spPr>
        </p:cxnSp>
        <p:cxnSp>
          <p:nvCxnSpPr>
            <p:cNvPr id="1757" name="Google Shape;1757;p43"/>
            <p:cNvCxnSpPr/>
            <p:nvPr/>
          </p:nvCxnSpPr>
          <p:spPr>
            <a:xfrm>
              <a:off x="1854199" y="3796853"/>
              <a:ext cx="637146" cy="148573"/>
            </a:xfrm>
            <a:prstGeom prst="straightConnector1">
              <a:avLst/>
            </a:prstGeom>
            <a:noFill/>
            <a:ln w="9525" cap="flat" cmpd="sng">
              <a:solidFill>
                <a:schemeClr val="dk1"/>
              </a:solidFill>
              <a:prstDash val="solid"/>
              <a:round/>
              <a:headEnd type="none" w="med" len="med"/>
              <a:tailEnd type="none" w="med" len="med"/>
            </a:ln>
          </p:spPr>
        </p:cxnSp>
        <p:cxnSp>
          <p:nvCxnSpPr>
            <p:cNvPr id="1758" name="Google Shape;1758;p43"/>
            <p:cNvCxnSpPr/>
            <p:nvPr/>
          </p:nvCxnSpPr>
          <p:spPr>
            <a:xfrm>
              <a:off x="1854199" y="3865596"/>
              <a:ext cx="637146" cy="164095"/>
            </a:xfrm>
            <a:prstGeom prst="straightConnector1">
              <a:avLst/>
            </a:prstGeom>
            <a:noFill/>
            <a:ln w="9525" cap="flat" cmpd="sng">
              <a:solidFill>
                <a:schemeClr val="dk1"/>
              </a:solidFill>
              <a:prstDash val="solid"/>
              <a:round/>
              <a:headEnd type="none" w="med" len="med"/>
              <a:tailEnd type="none" w="med" len="med"/>
            </a:ln>
          </p:spPr>
        </p:cxnSp>
        <p:cxnSp>
          <p:nvCxnSpPr>
            <p:cNvPr id="1759" name="Google Shape;1759;p43"/>
            <p:cNvCxnSpPr/>
            <p:nvPr/>
          </p:nvCxnSpPr>
          <p:spPr>
            <a:xfrm>
              <a:off x="1854199" y="3934338"/>
              <a:ext cx="637146" cy="177400"/>
            </a:xfrm>
            <a:prstGeom prst="straightConnector1">
              <a:avLst/>
            </a:prstGeom>
            <a:noFill/>
            <a:ln w="9525" cap="flat" cmpd="sng">
              <a:solidFill>
                <a:schemeClr val="dk1"/>
              </a:solidFill>
              <a:prstDash val="solid"/>
              <a:round/>
              <a:headEnd type="none" w="med" len="med"/>
              <a:tailEnd type="none" w="med" len="med"/>
            </a:ln>
          </p:spPr>
        </p:cxnSp>
        <p:cxnSp>
          <p:nvCxnSpPr>
            <p:cNvPr id="1760" name="Google Shape;1760;p43"/>
            <p:cNvCxnSpPr/>
            <p:nvPr/>
          </p:nvCxnSpPr>
          <p:spPr>
            <a:xfrm>
              <a:off x="1854199" y="4005298"/>
              <a:ext cx="637146" cy="188488"/>
            </a:xfrm>
            <a:prstGeom prst="straightConnector1">
              <a:avLst/>
            </a:prstGeom>
            <a:noFill/>
            <a:ln w="9525" cap="flat" cmpd="sng">
              <a:solidFill>
                <a:schemeClr val="dk1"/>
              </a:solidFill>
              <a:prstDash val="solid"/>
              <a:round/>
              <a:headEnd type="none" w="med" len="med"/>
              <a:tailEnd type="none" w="med" len="med"/>
            </a:ln>
          </p:spPr>
        </p:cxnSp>
        <p:cxnSp>
          <p:nvCxnSpPr>
            <p:cNvPr id="1761" name="Google Shape;1761;p43"/>
            <p:cNvCxnSpPr/>
            <p:nvPr/>
          </p:nvCxnSpPr>
          <p:spPr>
            <a:xfrm>
              <a:off x="1854199" y="4071823"/>
              <a:ext cx="637146" cy="195140"/>
            </a:xfrm>
            <a:prstGeom prst="straightConnector1">
              <a:avLst/>
            </a:prstGeom>
            <a:noFill/>
            <a:ln w="9525" cap="flat" cmpd="sng">
              <a:solidFill>
                <a:schemeClr val="dk1"/>
              </a:solidFill>
              <a:prstDash val="solid"/>
              <a:round/>
              <a:headEnd type="none" w="med" len="med"/>
              <a:tailEnd type="none" w="med" len="med"/>
            </a:ln>
          </p:spPr>
        </p:cxnSp>
      </p:grpSp>
      <p:sp>
        <p:nvSpPr>
          <p:cNvPr id="1762" name="Google Shape;1762;p43"/>
          <p:cNvSpPr/>
          <p:nvPr/>
        </p:nvSpPr>
        <p:spPr>
          <a:xfrm rot="10800000">
            <a:off x="1242839" y="4835729"/>
            <a:ext cx="1736984" cy="316691"/>
          </a:xfrm>
          <a:custGeom>
            <a:avLst/>
            <a:gdLst/>
            <a:ahLst/>
            <a:cxnLst/>
            <a:rect l="l" t="t" r="r" b="b"/>
            <a:pathLst>
              <a:path w="21600" h="21600" extrusionOk="0">
                <a:moveTo>
                  <a:pt x="0" y="0"/>
                </a:moveTo>
                <a:lnTo>
                  <a:pt x="1504" y="21600"/>
                </a:lnTo>
                <a:lnTo>
                  <a:pt x="20096" y="21600"/>
                </a:lnTo>
                <a:lnTo>
                  <a:pt x="21600" y="0"/>
                </a:lnTo>
                <a:lnTo>
                  <a:pt x="0" y="0"/>
                </a:lnTo>
                <a:close/>
              </a:path>
            </a:pathLst>
          </a:cu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3" name="Google Shape;1763;p43"/>
          <p:cNvSpPr/>
          <p:nvPr/>
        </p:nvSpPr>
        <p:spPr>
          <a:xfrm rot="10800000">
            <a:off x="1224472" y="5163302"/>
            <a:ext cx="1771093" cy="68562"/>
          </a:xfrm>
          <a:prstGeom prst="trapezoid">
            <a:avLst>
              <a:gd name="adj" fmla="val 24401"/>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4" name="Google Shape;1764;p43"/>
          <p:cNvSpPr/>
          <p:nvPr/>
        </p:nvSpPr>
        <p:spPr>
          <a:xfrm>
            <a:off x="1676992" y="4740458"/>
            <a:ext cx="851137" cy="329252"/>
          </a:xfrm>
          <a:custGeom>
            <a:avLst/>
            <a:gdLst/>
            <a:ahLst/>
            <a:cxnLst/>
            <a:rect l="l" t="t" r="r" b="b"/>
            <a:pathLst>
              <a:path w="2267506" h="430961" extrusionOk="0">
                <a:moveTo>
                  <a:pt x="0" y="0"/>
                </a:moveTo>
                <a:lnTo>
                  <a:pt x="2267506" y="1"/>
                </a:lnTo>
                <a:lnTo>
                  <a:pt x="2179583" y="430961"/>
                </a:lnTo>
                <a:lnTo>
                  <a:pt x="81989" y="42684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765" name="Google Shape;1765;p43"/>
          <p:cNvSpPr/>
          <p:nvPr/>
        </p:nvSpPr>
        <p:spPr>
          <a:xfrm rot="5400000">
            <a:off x="2022704" y="5870310"/>
            <a:ext cx="174631" cy="679575"/>
          </a:xfrm>
          <a:prstGeom prst="ellipse">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6" name="Google Shape;1766;p43"/>
          <p:cNvSpPr/>
          <p:nvPr/>
        </p:nvSpPr>
        <p:spPr>
          <a:xfrm>
            <a:off x="5090160" y="2617817"/>
            <a:ext cx="6548214"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sz="1400" b="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tract, patients with severe COVID‑19 have symptoms of systemic hyperinflammation. </a:t>
            </a:r>
            <a:endParaRPr/>
          </a:p>
        </p:txBody>
      </p:sp>
      <p:sp>
        <p:nvSpPr>
          <p:cNvPr id="1767" name="Google Shape;1767;p43"/>
          <p:cNvSpPr/>
          <p:nvPr/>
        </p:nvSpPr>
        <p:spPr>
          <a:xfrm>
            <a:off x="3789680" y="2802483"/>
            <a:ext cx="1152000"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768" name="Google Shape;1768;p43"/>
          <p:cNvSpPr/>
          <p:nvPr/>
        </p:nvSpPr>
        <p:spPr>
          <a:xfrm>
            <a:off x="3789680" y="3866847"/>
            <a:ext cx="1152000"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769" name="Google Shape;1769;p43"/>
          <p:cNvSpPr/>
          <p:nvPr/>
        </p:nvSpPr>
        <p:spPr>
          <a:xfrm>
            <a:off x="3789680" y="4931210"/>
            <a:ext cx="1152000"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770" name="Google Shape;1770;p43"/>
          <p:cNvSpPr/>
          <p:nvPr/>
        </p:nvSpPr>
        <p:spPr>
          <a:xfrm>
            <a:off x="5090160" y="3682181"/>
            <a:ext cx="6548214"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sz="1400" b="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tract, patients with severe COVID‑19 have symptoms of systemic hyperinflammation. </a:t>
            </a:r>
            <a:endParaRPr/>
          </a:p>
        </p:txBody>
      </p:sp>
      <p:sp>
        <p:nvSpPr>
          <p:cNvPr id="1771" name="Google Shape;1771;p43"/>
          <p:cNvSpPr/>
          <p:nvPr/>
        </p:nvSpPr>
        <p:spPr>
          <a:xfrm>
            <a:off x="5090160" y="4746544"/>
            <a:ext cx="6548214"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sz="1400" b="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tract, patients with severe COVID‑19 have symptoms of systemic hyperinflammation.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44"/>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Title&gt;</a:t>
            </a:r>
            <a:endParaRPr/>
          </a:p>
        </p:txBody>
      </p:sp>
      <p:pic>
        <p:nvPicPr>
          <p:cNvPr id="1777" name="Google Shape;1777;p44"/>
          <p:cNvPicPr preferRelativeResize="0"/>
          <p:nvPr/>
        </p:nvPicPr>
        <p:blipFill rotWithShape="1">
          <a:blip r:embed="rId3">
            <a:alphaModFix/>
          </a:blip>
          <a:srcRect/>
          <a:stretch/>
        </p:blipFill>
        <p:spPr>
          <a:xfrm>
            <a:off x="550862" y="1862058"/>
            <a:ext cx="1795504" cy="1623761"/>
          </a:xfrm>
          <a:prstGeom prst="rect">
            <a:avLst/>
          </a:prstGeom>
          <a:noFill/>
          <a:ln>
            <a:noFill/>
          </a:ln>
        </p:spPr>
      </p:pic>
      <p:sp>
        <p:nvSpPr>
          <p:cNvPr id="1778" name="Google Shape;1778;p44"/>
          <p:cNvSpPr/>
          <p:nvPr/>
        </p:nvSpPr>
        <p:spPr>
          <a:xfrm>
            <a:off x="2632087" y="1857375"/>
            <a:ext cx="2021893" cy="1628444"/>
          </a:xfrm>
          <a:custGeom>
            <a:avLst/>
            <a:gdLst/>
            <a:ahLst/>
            <a:cxnLst/>
            <a:rect l="l" t="t" r="r" b="b"/>
            <a:pathLst>
              <a:path w="1233487" h="993457" extrusionOk="0">
                <a:moveTo>
                  <a:pt x="737235" y="993458"/>
                </a:moveTo>
                <a:cubicBezTo>
                  <a:pt x="650557" y="993458"/>
                  <a:pt x="566738" y="971550"/>
                  <a:pt x="491490" y="928688"/>
                </a:cubicBezTo>
                <a:lnTo>
                  <a:pt x="491490" y="993458"/>
                </a:lnTo>
                <a:lnTo>
                  <a:pt x="22860" y="993458"/>
                </a:lnTo>
                <a:lnTo>
                  <a:pt x="22860" y="869633"/>
                </a:lnTo>
                <a:lnTo>
                  <a:pt x="231458" y="650558"/>
                </a:lnTo>
                <a:cubicBezTo>
                  <a:pt x="241935" y="639128"/>
                  <a:pt x="251460" y="628650"/>
                  <a:pt x="258127" y="617220"/>
                </a:cubicBezTo>
                <a:cubicBezTo>
                  <a:pt x="270510" y="599123"/>
                  <a:pt x="278130" y="581978"/>
                  <a:pt x="278130" y="570548"/>
                </a:cubicBezTo>
                <a:cubicBezTo>
                  <a:pt x="278130" y="553403"/>
                  <a:pt x="268605" y="543878"/>
                  <a:pt x="249555" y="541020"/>
                </a:cubicBezTo>
                <a:cubicBezTo>
                  <a:pt x="245745" y="540068"/>
                  <a:pt x="240983" y="540068"/>
                  <a:pt x="236220" y="540068"/>
                </a:cubicBezTo>
                <a:cubicBezTo>
                  <a:pt x="194310" y="540068"/>
                  <a:pt x="138113" y="566738"/>
                  <a:pt x="82868" y="612458"/>
                </a:cubicBezTo>
                <a:lnTo>
                  <a:pt x="74295" y="619125"/>
                </a:lnTo>
                <a:lnTo>
                  <a:pt x="0" y="476250"/>
                </a:lnTo>
                <a:lnTo>
                  <a:pt x="6668" y="471488"/>
                </a:lnTo>
                <a:cubicBezTo>
                  <a:pt x="94298" y="409575"/>
                  <a:pt x="178118" y="379095"/>
                  <a:pt x="261938" y="379095"/>
                </a:cubicBezTo>
                <a:lnTo>
                  <a:pt x="263843" y="379095"/>
                </a:lnTo>
                <a:cubicBezTo>
                  <a:pt x="390525" y="379095"/>
                  <a:pt x="479108" y="447675"/>
                  <a:pt x="479108" y="544830"/>
                </a:cubicBezTo>
                <a:cubicBezTo>
                  <a:pt x="479108" y="621030"/>
                  <a:pt x="417195" y="694373"/>
                  <a:pt x="363855" y="749618"/>
                </a:cubicBezTo>
                <a:lnTo>
                  <a:pt x="277178" y="838200"/>
                </a:lnTo>
                <a:lnTo>
                  <a:pt x="481965" y="838200"/>
                </a:lnTo>
                <a:lnTo>
                  <a:pt x="481965" y="857250"/>
                </a:lnTo>
                <a:lnTo>
                  <a:pt x="232410" y="857250"/>
                </a:lnTo>
                <a:lnTo>
                  <a:pt x="350520" y="736283"/>
                </a:lnTo>
                <a:cubicBezTo>
                  <a:pt x="426720" y="658178"/>
                  <a:pt x="460058" y="599123"/>
                  <a:pt x="460058" y="544830"/>
                </a:cubicBezTo>
                <a:cubicBezTo>
                  <a:pt x="460058" y="458153"/>
                  <a:pt x="379095" y="397193"/>
                  <a:pt x="262890" y="397193"/>
                </a:cubicBezTo>
                <a:lnTo>
                  <a:pt x="260985" y="397193"/>
                </a:lnTo>
                <a:cubicBezTo>
                  <a:pt x="182880" y="397193"/>
                  <a:pt x="104775" y="424815"/>
                  <a:pt x="22860" y="481013"/>
                </a:cubicBezTo>
                <a:lnTo>
                  <a:pt x="79058" y="589598"/>
                </a:lnTo>
                <a:cubicBezTo>
                  <a:pt x="135255" y="544830"/>
                  <a:pt x="190500" y="520065"/>
                  <a:pt x="235268" y="520065"/>
                </a:cubicBezTo>
                <a:cubicBezTo>
                  <a:pt x="240983" y="520065"/>
                  <a:pt x="246698" y="520065"/>
                  <a:pt x="251460" y="521018"/>
                </a:cubicBezTo>
                <a:cubicBezTo>
                  <a:pt x="280035" y="525780"/>
                  <a:pt x="296228" y="542925"/>
                  <a:pt x="296228" y="569595"/>
                </a:cubicBezTo>
                <a:cubicBezTo>
                  <a:pt x="296228" y="589598"/>
                  <a:pt x="283845" y="611505"/>
                  <a:pt x="273368" y="626745"/>
                </a:cubicBezTo>
                <a:cubicBezTo>
                  <a:pt x="265748" y="638175"/>
                  <a:pt x="255270" y="650558"/>
                  <a:pt x="244793" y="661988"/>
                </a:cubicBezTo>
                <a:lnTo>
                  <a:pt x="41910" y="876300"/>
                </a:lnTo>
                <a:lnTo>
                  <a:pt x="41910" y="973455"/>
                </a:lnTo>
                <a:lnTo>
                  <a:pt x="473393" y="973455"/>
                </a:lnTo>
                <a:lnTo>
                  <a:pt x="473393" y="895350"/>
                </a:lnTo>
                <a:lnTo>
                  <a:pt x="487680" y="903923"/>
                </a:lnTo>
                <a:cubicBezTo>
                  <a:pt x="562928" y="949643"/>
                  <a:pt x="648653" y="974408"/>
                  <a:pt x="737235" y="974408"/>
                </a:cubicBezTo>
                <a:cubicBezTo>
                  <a:pt x="1000125" y="974408"/>
                  <a:pt x="1214438" y="760095"/>
                  <a:pt x="1214438" y="497205"/>
                </a:cubicBezTo>
                <a:cubicBezTo>
                  <a:pt x="1214438" y="233363"/>
                  <a:pt x="1000125" y="19050"/>
                  <a:pt x="737235" y="19050"/>
                </a:cubicBezTo>
                <a:cubicBezTo>
                  <a:pt x="540068" y="19050"/>
                  <a:pt x="365760" y="137160"/>
                  <a:pt x="293370" y="320993"/>
                </a:cubicBezTo>
                <a:lnTo>
                  <a:pt x="275273" y="313373"/>
                </a:lnTo>
                <a:cubicBezTo>
                  <a:pt x="350520" y="122873"/>
                  <a:pt x="532448" y="0"/>
                  <a:pt x="737235" y="0"/>
                </a:cubicBezTo>
                <a:cubicBezTo>
                  <a:pt x="1010603" y="0"/>
                  <a:pt x="1233488" y="222885"/>
                  <a:pt x="1233488" y="496253"/>
                </a:cubicBezTo>
                <a:cubicBezTo>
                  <a:pt x="1233488" y="770573"/>
                  <a:pt x="1010603" y="993458"/>
                  <a:pt x="737235" y="993458"/>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9" name="Google Shape;1779;p44"/>
          <p:cNvSpPr/>
          <p:nvPr/>
        </p:nvSpPr>
        <p:spPr>
          <a:xfrm>
            <a:off x="4939700" y="1857375"/>
            <a:ext cx="2003158" cy="1628444"/>
          </a:xfrm>
          <a:custGeom>
            <a:avLst/>
            <a:gdLst/>
            <a:ahLst/>
            <a:cxnLst/>
            <a:rect l="l" t="t" r="r" b="b"/>
            <a:pathLst>
              <a:path w="1222057" h="993457" extrusionOk="0">
                <a:moveTo>
                  <a:pt x="725805" y="993458"/>
                </a:moveTo>
                <a:cubicBezTo>
                  <a:pt x="623888" y="993458"/>
                  <a:pt x="526733" y="962978"/>
                  <a:pt x="443865" y="905828"/>
                </a:cubicBezTo>
                <a:cubicBezTo>
                  <a:pt x="402908" y="962025"/>
                  <a:pt x="329565" y="993458"/>
                  <a:pt x="240983" y="993458"/>
                </a:cubicBezTo>
                <a:cubicBezTo>
                  <a:pt x="155258" y="993458"/>
                  <a:pt x="64770" y="963930"/>
                  <a:pt x="5715" y="916305"/>
                </a:cubicBezTo>
                <a:lnTo>
                  <a:pt x="0" y="911543"/>
                </a:lnTo>
                <a:lnTo>
                  <a:pt x="80010" y="760095"/>
                </a:lnTo>
                <a:lnTo>
                  <a:pt x="88583" y="770573"/>
                </a:lnTo>
                <a:cubicBezTo>
                  <a:pt x="131445" y="820103"/>
                  <a:pt x="178118" y="844868"/>
                  <a:pt x="227648" y="844868"/>
                </a:cubicBezTo>
                <a:cubicBezTo>
                  <a:pt x="251460" y="844868"/>
                  <a:pt x="268605" y="839153"/>
                  <a:pt x="279083" y="828675"/>
                </a:cubicBezTo>
                <a:cubicBezTo>
                  <a:pt x="287655" y="820103"/>
                  <a:pt x="291465" y="807720"/>
                  <a:pt x="291465" y="792480"/>
                </a:cubicBezTo>
                <a:cubicBezTo>
                  <a:pt x="291465" y="769620"/>
                  <a:pt x="284798" y="740093"/>
                  <a:pt x="226695" y="740093"/>
                </a:cubicBezTo>
                <a:lnTo>
                  <a:pt x="116205" y="740093"/>
                </a:lnTo>
                <a:lnTo>
                  <a:pt x="116205" y="634365"/>
                </a:lnTo>
                <a:lnTo>
                  <a:pt x="222885" y="528638"/>
                </a:lnTo>
                <a:lnTo>
                  <a:pt x="32385" y="528638"/>
                </a:lnTo>
                <a:lnTo>
                  <a:pt x="32385" y="380048"/>
                </a:lnTo>
                <a:lnTo>
                  <a:pt x="453390" y="380048"/>
                </a:lnTo>
                <a:lnTo>
                  <a:pt x="453390" y="491490"/>
                </a:lnTo>
                <a:lnTo>
                  <a:pt x="327660" y="617220"/>
                </a:lnTo>
                <a:lnTo>
                  <a:pt x="337185" y="619125"/>
                </a:lnTo>
                <a:cubicBezTo>
                  <a:pt x="425768" y="636270"/>
                  <a:pt x="480060" y="701040"/>
                  <a:pt x="480060" y="789623"/>
                </a:cubicBezTo>
                <a:lnTo>
                  <a:pt x="461010" y="789623"/>
                </a:lnTo>
                <a:cubicBezTo>
                  <a:pt x="461010" y="709613"/>
                  <a:pt x="413385" y="653415"/>
                  <a:pt x="332423" y="638175"/>
                </a:cubicBezTo>
                <a:lnTo>
                  <a:pt x="289560" y="628650"/>
                </a:lnTo>
                <a:lnTo>
                  <a:pt x="433388" y="483870"/>
                </a:lnTo>
                <a:lnTo>
                  <a:pt x="433388" y="399098"/>
                </a:lnTo>
                <a:lnTo>
                  <a:pt x="49530" y="399098"/>
                </a:lnTo>
                <a:lnTo>
                  <a:pt x="49530" y="509588"/>
                </a:lnTo>
                <a:lnTo>
                  <a:pt x="266700" y="509588"/>
                </a:lnTo>
                <a:lnTo>
                  <a:pt x="243840" y="531495"/>
                </a:lnTo>
                <a:lnTo>
                  <a:pt x="132398" y="641985"/>
                </a:lnTo>
                <a:lnTo>
                  <a:pt x="132398" y="721043"/>
                </a:lnTo>
                <a:lnTo>
                  <a:pt x="223838" y="721043"/>
                </a:lnTo>
                <a:cubicBezTo>
                  <a:pt x="292418" y="721043"/>
                  <a:pt x="306705" y="759143"/>
                  <a:pt x="306705" y="791528"/>
                </a:cubicBezTo>
                <a:cubicBezTo>
                  <a:pt x="306705" y="812483"/>
                  <a:pt x="300990" y="828675"/>
                  <a:pt x="289560" y="841058"/>
                </a:cubicBezTo>
                <a:cubicBezTo>
                  <a:pt x="275273" y="855345"/>
                  <a:pt x="253365" y="862965"/>
                  <a:pt x="224790" y="862965"/>
                </a:cubicBezTo>
                <a:cubicBezTo>
                  <a:pt x="173355" y="862965"/>
                  <a:pt x="124778" y="839153"/>
                  <a:pt x="80963" y="792480"/>
                </a:cubicBezTo>
                <a:lnTo>
                  <a:pt x="20955" y="905828"/>
                </a:lnTo>
                <a:cubicBezTo>
                  <a:pt x="77153" y="947738"/>
                  <a:pt x="160020" y="973455"/>
                  <a:pt x="239078" y="973455"/>
                </a:cubicBezTo>
                <a:cubicBezTo>
                  <a:pt x="324803" y="973455"/>
                  <a:pt x="395288" y="942023"/>
                  <a:pt x="431483" y="885825"/>
                </a:cubicBezTo>
                <a:lnTo>
                  <a:pt x="437197" y="877253"/>
                </a:lnTo>
                <a:lnTo>
                  <a:pt x="444818" y="882968"/>
                </a:lnTo>
                <a:cubicBezTo>
                  <a:pt x="526733" y="942023"/>
                  <a:pt x="622935" y="972503"/>
                  <a:pt x="722947" y="972503"/>
                </a:cubicBezTo>
                <a:cubicBezTo>
                  <a:pt x="985838" y="972503"/>
                  <a:pt x="1200150" y="758190"/>
                  <a:pt x="1200150" y="495300"/>
                </a:cubicBezTo>
                <a:cubicBezTo>
                  <a:pt x="1200150" y="232410"/>
                  <a:pt x="985838" y="18098"/>
                  <a:pt x="722947" y="18098"/>
                </a:cubicBezTo>
                <a:cubicBezTo>
                  <a:pt x="524828" y="18098"/>
                  <a:pt x="349568" y="137160"/>
                  <a:pt x="278130" y="321945"/>
                </a:cubicBezTo>
                <a:lnTo>
                  <a:pt x="260985" y="315278"/>
                </a:lnTo>
                <a:cubicBezTo>
                  <a:pt x="338138" y="123825"/>
                  <a:pt x="520065" y="0"/>
                  <a:pt x="725805" y="0"/>
                </a:cubicBezTo>
                <a:cubicBezTo>
                  <a:pt x="999172" y="0"/>
                  <a:pt x="1222058" y="222885"/>
                  <a:pt x="1222058" y="496253"/>
                </a:cubicBezTo>
                <a:cubicBezTo>
                  <a:pt x="1222058" y="770573"/>
                  <a:pt x="1000125" y="993458"/>
                  <a:pt x="725805" y="993458"/>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0" name="Google Shape;1780;p44"/>
          <p:cNvSpPr/>
          <p:nvPr/>
        </p:nvSpPr>
        <p:spPr>
          <a:xfrm>
            <a:off x="7228578" y="1857375"/>
            <a:ext cx="2093713" cy="1628444"/>
          </a:xfrm>
          <a:custGeom>
            <a:avLst/>
            <a:gdLst/>
            <a:ahLst/>
            <a:cxnLst/>
            <a:rect l="l" t="t" r="r" b="b"/>
            <a:pathLst>
              <a:path w="1277302" h="993457" extrusionOk="0">
                <a:moveTo>
                  <a:pt x="781050" y="993458"/>
                </a:moveTo>
                <a:cubicBezTo>
                  <a:pt x="662940" y="993458"/>
                  <a:pt x="548640" y="951548"/>
                  <a:pt x="458153" y="874395"/>
                </a:cubicBezTo>
                <a:lnTo>
                  <a:pt x="458153" y="993458"/>
                </a:lnTo>
                <a:lnTo>
                  <a:pt x="277178" y="993458"/>
                </a:lnTo>
                <a:lnTo>
                  <a:pt x="277178" y="873443"/>
                </a:lnTo>
                <a:lnTo>
                  <a:pt x="0" y="873443"/>
                </a:lnTo>
                <a:lnTo>
                  <a:pt x="0" y="745808"/>
                </a:lnTo>
                <a:lnTo>
                  <a:pt x="953" y="743903"/>
                </a:lnTo>
                <a:lnTo>
                  <a:pt x="180975" y="386715"/>
                </a:lnTo>
                <a:lnTo>
                  <a:pt x="368618" y="386715"/>
                </a:lnTo>
                <a:lnTo>
                  <a:pt x="201930" y="726758"/>
                </a:lnTo>
                <a:lnTo>
                  <a:pt x="277178" y="726758"/>
                </a:lnTo>
                <a:lnTo>
                  <a:pt x="277178" y="607695"/>
                </a:lnTo>
                <a:lnTo>
                  <a:pt x="458153" y="607695"/>
                </a:lnTo>
                <a:lnTo>
                  <a:pt x="458153" y="725805"/>
                </a:lnTo>
                <a:lnTo>
                  <a:pt x="535305" y="725805"/>
                </a:lnTo>
                <a:lnTo>
                  <a:pt x="535305" y="863918"/>
                </a:lnTo>
                <a:lnTo>
                  <a:pt x="516255" y="863918"/>
                </a:lnTo>
                <a:lnTo>
                  <a:pt x="516255" y="744855"/>
                </a:lnTo>
                <a:lnTo>
                  <a:pt x="439103" y="744855"/>
                </a:lnTo>
                <a:lnTo>
                  <a:pt x="439103" y="626745"/>
                </a:lnTo>
                <a:lnTo>
                  <a:pt x="296228" y="626745"/>
                </a:lnTo>
                <a:lnTo>
                  <a:pt x="296228" y="744855"/>
                </a:lnTo>
                <a:lnTo>
                  <a:pt x="172403" y="744855"/>
                </a:lnTo>
                <a:lnTo>
                  <a:pt x="339090" y="404813"/>
                </a:lnTo>
                <a:lnTo>
                  <a:pt x="193357" y="404813"/>
                </a:lnTo>
                <a:lnTo>
                  <a:pt x="19050" y="749618"/>
                </a:lnTo>
                <a:lnTo>
                  <a:pt x="19050" y="853440"/>
                </a:lnTo>
                <a:lnTo>
                  <a:pt x="296228" y="853440"/>
                </a:lnTo>
                <a:lnTo>
                  <a:pt x="296228" y="973455"/>
                </a:lnTo>
                <a:lnTo>
                  <a:pt x="439103" y="973455"/>
                </a:lnTo>
                <a:lnTo>
                  <a:pt x="439103" y="854393"/>
                </a:lnTo>
                <a:lnTo>
                  <a:pt x="463868" y="854393"/>
                </a:lnTo>
                <a:lnTo>
                  <a:pt x="466725" y="856298"/>
                </a:lnTo>
                <a:cubicBezTo>
                  <a:pt x="553403" y="932498"/>
                  <a:pt x="664845" y="973455"/>
                  <a:pt x="780097" y="973455"/>
                </a:cubicBezTo>
                <a:cubicBezTo>
                  <a:pt x="1042988" y="973455"/>
                  <a:pt x="1257300" y="759143"/>
                  <a:pt x="1257300" y="496253"/>
                </a:cubicBezTo>
                <a:cubicBezTo>
                  <a:pt x="1257300" y="233363"/>
                  <a:pt x="1042988" y="19050"/>
                  <a:pt x="780097" y="19050"/>
                </a:cubicBezTo>
                <a:cubicBezTo>
                  <a:pt x="581978" y="19050"/>
                  <a:pt x="401955" y="143828"/>
                  <a:pt x="332422" y="328613"/>
                </a:cubicBezTo>
                <a:lnTo>
                  <a:pt x="314325" y="321945"/>
                </a:lnTo>
                <a:cubicBezTo>
                  <a:pt x="388620" y="129540"/>
                  <a:pt x="575310" y="0"/>
                  <a:pt x="781050" y="0"/>
                </a:cubicBezTo>
                <a:cubicBezTo>
                  <a:pt x="1054418" y="0"/>
                  <a:pt x="1277303" y="222885"/>
                  <a:pt x="1277303" y="496253"/>
                </a:cubicBezTo>
                <a:cubicBezTo>
                  <a:pt x="1277303" y="770573"/>
                  <a:pt x="1054418" y="993458"/>
                  <a:pt x="781050" y="993458"/>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1" name="Google Shape;1781;p44"/>
          <p:cNvSpPr/>
          <p:nvPr/>
        </p:nvSpPr>
        <p:spPr>
          <a:xfrm>
            <a:off x="9608011" y="1857375"/>
            <a:ext cx="2032822" cy="1628444"/>
          </a:xfrm>
          <a:custGeom>
            <a:avLst/>
            <a:gdLst/>
            <a:ahLst/>
            <a:cxnLst/>
            <a:rect l="l" t="t" r="r" b="b"/>
            <a:pathLst>
              <a:path w="1240154" h="993457" extrusionOk="0">
                <a:moveTo>
                  <a:pt x="743903" y="993458"/>
                </a:moveTo>
                <a:cubicBezTo>
                  <a:pt x="641033" y="993458"/>
                  <a:pt x="542925" y="962025"/>
                  <a:pt x="459105" y="903923"/>
                </a:cubicBezTo>
                <a:cubicBezTo>
                  <a:pt x="415290" y="962025"/>
                  <a:pt x="340995" y="993458"/>
                  <a:pt x="246697" y="993458"/>
                </a:cubicBezTo>
                <a:cubicBezTo>
                  <a:pt x="165735" y="993458"/>
                  <a:pt x="70485" y="962978"/>
                  <a:pt x="6667" y="915353"/>
                </a:cubicBezTo>
                <a:lnTo>
                  <a:pt x="0" y="910590"/>
                </a:lnTo>
                <a:lnTo>
                  <a:pt x="79058" y="759143"/>
                </a:lnTo>
                <a:lnTo>
                  <a:pt x="88583" y="769620"/>
                </a:lnTo>
                <a:cubicBezTo>
                  <a:pt x="130492" y="818198"/>
                  <a:pt x="177165" y="842963"/>
                  <a:pt x="227647" y="842963"/>
                </a:cubicBezTo>
                <a:cubicBezTo>
                  <a:pt x="251460" y="842963"/>
                  <a:pt x="269558" y="837248"/>
                  <a:pt x="280035" y="825818"/>
                </a:cubicBezTo>
                <a:cubicBezTo>
                  <a:pt x="288608" y="817245"/>
                  <a:pt x="293370" y="803910"/>
                  <a:pt x="292417" y="788670"/>
                </a:cubicBezTo>
                <a:cubicBezTo>
                  <a:pt x="292417" y="755333"/>
                  <a:pt x="271463" y="739140"/>
                  <a:pt x="226695" y="739140"/>
                </a:cubicBezTo>
                <a:cubicBezTo>
                  <a:pt x="198120" y="739140"/>
                  <a:pt x="98108" y="740093"/>
                  <a:pt x="63817" y="741045"/>
                </a:cubicBezTo>
                <a:lnTo>
                  <a:pt x="54292" y="741045"/>
                </a:lnTo>
                <a:lnTo>
                  <a:pt x="54292" y="379095"/>
                </a:lnTo>
                <a:lnTo>
                  <a:pt x="472440" y="379095"/>
                </a:lnTo>
                <a:lnTo>
                  <a:pt x="472440" y="533400"/>
                </a:lnTo>
                <a:lnTo>
                  <a:pt x="233363" y="533400"/>
                </a:lnTo>
                <a:lnTo>
                  <a:pt x="233363" y="590550"/>
                </a:lnTo>
                <a:lnTo>
                  <a:pt x="261938" y="590550"/>
                </a:lnTo>
                <a:cubicBezTo>
                  <a:pt x="264795" y="590550"/>
                  <a:pt x="266700" y="590550"/>
                  <a:pt x="269558" y="590550"/>
                </a:cubicBezTo>
                <a:cubicBezTo>
                  <a:pt x="409575" y="592455"/>
                  <a:pt x="500063" y="665798"/>
                  <a:pt x="500063" y="777240"/>
                </a:cubicBezTo>
                <a:cubicBezTo>
                  <a:pt x="500063" y="798195"/>
                  <a:pt x="497205" y="818198"/>
                  <a:pt x="492442" y="837248"/>
                </a:cubicBezTo>
                <a:lnTo>
                  <a:pt x="474345" y="832485"/>
                </a:lnTo>
                <a:cubicBezTo>
                  <a:pt x="479108" y="815340"/>
                  <a:pt x="481013" y="797243"/>
                  <a:pt x="481013" y="777240"/>
                </a:cubicBezTo>
                <a:cubicBezTo>
                  <a:pt x="481013" y="677228"/>
                  <a:pt x="398145" y="611505"/>
                  <a:pt x="268605" y="609600"/>
                </a:cubicBezTo>
                <a:cubicBezTo>
                  <a:pt x="266700" y="609600"/>
                  <a:pt x="263842" y="609600"/>
                  <a:pt x="261938" y="609600"/>
                </a:cubicBezTo>
                <a:lnTo>
                  <a:pt x="214313" y="609600"/>
                </a:lnTo>
                <a:lnTo>
                  <a:pt x="214313" y="514350"/>
                </a:lnTo>
                <a:lnTo>
                  <a:pt x="453390" y="514350"/>
                </a:lnTo>
                <a:lnTo>
                  <a:pt x="453390" y="397193"/>
                </a:lnTo>
                <a:lnTo>
                  <a:pt x="73342" y="397193"/>
                </a:lnTo>
                <a:lnTo>
                  <a:pt x="73342" y="721995"/>
                </a:lnTo>
                <a:cubicBezTo>
                  <a:pt x="114300" y="721043"/>
                  <a:pt x="200978" y="720090"/>
                  <a:pt x="227647" y="720090"/>
                </a:cubicBezTo>
                <a:cubicBezTo>
                  <a:pt x="300990" y="720090"/>
                  <a:pt x="311467" y="762953"/>
                  <a:pt x="311467" y="787718"/>
                </a:cubicBezTo>
                <a:cubicBezTo>
                  <a:pt x="311467" y="808673"/>
                  <a:pt x="305753" y="825818"/>
                  <a:pt x="293370" y="838200"/>
                </a:cubicBezTo>
                <a:cubicBezTo>
                  <a:pt x="279083" y="853440"/>
                  <a:pt x="256222" y="861060"/>
                  <a:pt x="227647" y="861060"/>
                </a:cubicBezTo>
                <a:cubicBezTo>
                  <a:pt x="175260" y="861060"/>
                  <a:pt x="126683" y="837248"/>
                  <a:pt x="83820" y="790575"/>
                </a:cubicBezTo>
                <a:lnTo>
                  <a:pt x="24765" y="902970"/>
                </a:lnTo>
                <a:cubicBezTo>
                  <a:pt x="85725" y="945833"/>
                  <a:pt x="172403" y="972503"/>
                  <a:pt x="247650" y="972503"/>
                </a:cubicBezTo>
                <a:cubicBezTo>
                  <a:pt x="339090" y="972503"/>
                  <a:pt x="410528" y="941070"/>
                  <a:pt x="449580" y="882968"/>
                </a:cubicBezTo>
                <a:lnTo>
                  <a:pt x="455295" y="874395"/>
                </a:lnTo>
                <a:lnTo>
                  <a:pt x="462915" y="880110"/>
                </a:lnTo>
                <a:cubicBezTo>
                  <a:pt x="544830" y="940118"/>
                  <a:pt x="641985" y="971550"/>
                  <a:pt x="744855" y="971550"/>
                </a:cubicBezTo>
                <a:cubicBezTo>
                  <a:pt x="1007745" y="971550"/>
                  <a:pt x="1222058" y="757238"/>
                  <a:pt x="1222058" y="494348"/>
                </a:cubicBezTo>
                <a:cubicBezTo>
                  <a:pt x="1221105" y="233363"/>
                  <a:pt x="1006792" y="19050"/>
                  <a:pt x="743903" y="19050"/>
                </a:cubicBezTo>
                <a:cubicBezTo>
                  <a:pt x="546735" y="19050"/>
                  <a:pt x="372428" y="138113"/>
                  <a:pt x="299085" y="320993"/>
                </a:cubicBezTo>
                <a:lnTo>
                  <a:pt x="281940" y="314325"/>
                </a:lnTo>
                <a:cubicBezTo>
                  <a:pt x="357188" y="123825"/>
                  <a:pt x="539115" y="0"/>
                  <a:pt x="743903" y="0"/>
                </a:cubicBezTo>
                <a:cubicBezTo>
                  <a:pt x="1017270" y="0"/>
                  <a:pt x="1240155" y="222885"/>
                  <a:pt x="1240155" y="496253"/>
                </a:cubicBezTo>
                <a:cubicBezTo>
                  <a:pt x="1240155" y="770573"/>
                  <a:pt x="1017270" y="993458"/>
                  <a:pt x="743903" y="993458"/>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2" name="Google Shape;1782;p44"/>
          <p:cNvSpPr/>
          <p:nvPr/>
        </p:nvSpPr>
        <p:spPr>
          <a:xfrm>
            <a:off x="1615676" y="4125955"/>
            <a:ext cx="2045314" cy="1628444"/>
          </a:xfrm>
          <a:custGeom>
            <a:avLst/>
            <a:gdLst/>
            <a:ahLst/>
            <a:cxnLst/>
            <a:rect l="l" t="t" r="r" b="b"/>
            <a:pathLst>
              <a:path w="1247775" h="993457" extrusionOk="0">
                <a:moveTo>
                  <a:pt x="750570" y="993458"/>
                </a:moveTo>
                <a:cubicBezTo>
                  <a:pt x="648653" y="993458"/>
                  <a:pt x="550545" y="962977"/>
                  <a:pt x="467678" y="904875"/>
                </a:cubicBezTo>
                <a:cubicBezTo>
                  <a:pt x="426720" y="962025"/>
                  <a:pt x="357188" y="993458"/>
                  <a:pt x="270510" y="993458"/>
                </a:cubicBezTo>
                <a:cubicBezTo>
                  <a:pt x="103823" y="993458"/>
                  <a:pt x="0" y="877252"/>
                  <a:pt x="0" y="689610"/>
                </a:cubicBezTo>
                <a:cubicBezTo>
                  <a:pt x="0" y="501967"/>
                  <a:pt x="108585" y="377190"/>
                  <a:pt x="277178" y="371475"/>
                </a:cubicBezTo>
                <a:cubicBezTo>
                  <a:pt x="280988" y="371475"/>
                  <a:pt x="285750" y="371475"/>
                  <a:pt x="289560" y="371475"/>
                </a:cubicBezTo>
                <a:cubicBezTo>
                  <a:pt x="360045" y="371475"/>
                  <a:pt x="439103" y="391477"/>
                  <a:pt x="491490" y="422910"/>
                </a:cubicBezTo>
                <a:lnTo>
                  <a:pt x="499110" y="427672"/>
                </a:lnTo>
                <a:lnTo>
                  <a:pt x="422910" y="567690"/>
                </a:lnTo>
                <a:lnTo>
                  <a:pt x="414338" y="561022"/>
                </a:lnTo>
                <a:cubicBezTo>
                  <a:pt x="382905" y="537210"/>
                  <a:pt x="343853" y="524827"/>
                  <a:pt x="300038" y="524827"/>
                </a:cubicBezTo>
                <a:cubicBezTo>
                  <a:pt x="287655" y="524827"/>
                  <a:pt x="276225" y="525780"/>
                  <a:pt x="265748" y="527685"/>
                </a:cubicBezTo>
                <a:cubicBezTo>
                  <a:pt x="219075" y="537210"/>
                  <a:pt x="192405" y="566738"/>
                  <a:pt x="186690" y="615315"/>
                </a:cubicBezTo>
                <a:cubicBezTo>
                  <a:pt x="209550" y="596265"/>
                  <a:pt x="238125" y="583883"/>
                  <a:pt x="270510" y="579120"/>
                </a:cubicBezTo>
                <a:cubicBezTo>
                  <a:pt x="281940" y="577215"/>
                  <a:pt x="293370" y="576263"/>
                  <a:pt x="304800" y="576263"/>
                </a:cubicBezTo>
                <a:cubicBezTo>
                  <a:pt x="423863" y="576263"/>
                  <a:pt x="504825" y="657225"/>
                  <a:pt x="504825" y="777240"/>
                </a:cubicBezTo>
                <a:cubicBezTo>
                  <a:pt x="504825" y="794385"/>
                  <a:pt x="502920" y="810577"/>
                  <a:pt x="500063" y="825818"/>
                </a:cubicBezTo>
                <a:lnTo>
                  <a:pt x="481965" y="822008"/>
                </a:lnTo>
                <a:cubicBezTo>
                  <a:pt x="484823" y="807720"/>
                  <a:pt x="486728" y="792480"/>
                  <a:pt x="486728" y="777240"/>
                </a:cubicBezTo>
                <a:cubicBezTo>
                  <a:pt x="486728" y="666750"/>
                  <a:pt x="415290" y="594360"/>
                  <a:pt x="305753" y="594360"/>
                </a:cubicBezTo>
                <a:cubicBezTo>
                  <a:pt x="294323" y="594360"/>
                  <a:pt x="283845" y="595313"/>
                  <a:pt x="273368" y="596265"/>
                </a:cubicBezTo>
                <a:cubicBezTo>
                  <a:pt x="235268" y="601980"/>
                  <a:pt x="204788" y="618172"/>
                  <a:pt x="182880" y="642938"/>
                </a:cubicBezTo>
                <a:lnTo>
                  <a:pt x="166688" y="661988"/>
                </a:lnTo>
                <a:lnTo>
                  <a:pt x="166688" y="636270"/>
                </a:lnTo>
                <a:cubicBezTo>
                  <a:pt x="165735" y="563880"/>
                  <a:pt x="199073" y="518160"/>
                  <a:pt x="261938" y="505777"/>
                </a:cubicBezTo>
                <a:cubicBezTo>
                  <a:pt x="273368" y="503872"/>
                  <a:pt x="286703" y="501967"/>
                  <a:pt x="300038" y="501967"/>
                </a:cubicBezTo>
                <a:cubicBezTo>
                  <a:pt x="343853" y="501967"/>
                  <a:pt x="383858" y="513397"/>
                  <a:pt x="417195" y="536258"/>
                </a:cubicBezTo>
                <a:lnTo>
                  <a:pt x="474345" y="431483"/>
                </a:lnTo>
                <a:cubicBezTo>
                  <a:pt x="424815" y="403860"/>
                  <a:pt x="353378" y="386715"/>
                  <a:pt x="289560" y="386715"/>
                </a:cubicBezTo>
                <a:cubicBezTo>
                  <a:pt x="285750" y="386715"/>
                  <a:pt x="281940" y="386715"/>
                  <a:pt x="278130" y="386715"/>
                </a:cubicBezTo>
                <a:cubicBezTo>
                  <a:pt x="120015" y="396240"/>
                  <a:pt x="19050" y="513397"/>
                  <a:pt x="19050" y="689610"/>
                </a:cubicBezTo>
                <a:cubicBezTo>
                  <a:pt x="19050" y="864870"/>
                  <a:pt x="115253" y="974408"/>
                  <a:pt x="270510" y="974408"/>
                </a:cubicBezTo>
                <a:cubicBezTo>
                  <a:pt x="354330" y="974408"/>
                  <a:pt x="421005" y="942975"/>
                  <a:pt x="457200" y="885825"/>
                </a:cubicBezTo>
                <a:lnTo>
                  <a:pt x="462915" y="877252"/>
                </a:lnTo>
                <a:lnTo>
                  <a:pt x="470535" y="882968"/>
                </a:lnTo>
                <a:cubicBezTo>
                  <a:pt x="552450" y="942022"/>
                  <a:pt x="649605" y="973455"/>
                  <a:pt x="750570" y="973455"/>
                </a:cubicBezTo>
                <a:cubicBezTo>
                  <a:pt x="1013460" y="973455"/>
                  <a:pt x="1227773" y="759143"/>
                  <a:pt x="1227773" y="496252"/>
                </a:cubicBezTo>
                <a:cubicBezTo>
                  <a:pt x="1227773" y="233363"/>
                  <a:pt x="1013460" y="19050"/>
                  <a:pt x="750570" y="19050"/>
                </a:cubicBezTo>
                <a:cubicBezTo>
                  <a:pt x="556260" y="19050"/>
                  <a:pt x="382905" y="134302"/>
                  <a:pt x="309563" y="314325"/>
                </a:cubicBezTo>
                <a:lnTo>
                  <a:pt x="292418" y="306705"/>
                </a:lnTo>
                <a:cubicBezTo>
                  <a:pt x="369570" y="120967"/>
                  <a:pt x="549593" y="0"/>
                  <a:pt x="751523" y="0"/>
                </a:cubicBezTo>
                <a:cubicBezTo>
                  <a:pt x="1024890" y="0"/>
                  <a:pt x="1247775" y="222885"/>
                  <a:pt x="1247775" y="496252"/>
                </a:cubicBezTo>
                <a:cubicBezTo>
                  <a:pt x="1246823" y="770572"/>
                  <a:pt x="1023938" y="993458"/>
                  <a:pt x="750570" y="993458"/>
                </a:cubicBezTo>
                <a:close/>
                <a:moveTo>
                  <a:pt x="263843" y="854393"/>
                </a:moveTo>
                <a:cubicBezTo>
                  <a:pt x="213360" y="854393"/>
                  <a:pt x="182880" y="826770"/>
                  <a:pt x="182880" y="779145"/>
                </a:cubicBezTo>
                <a:cubicBezTo>
                  <a:pt x="182880" y="733425"/>
                  <a:pt x="214313" y="704850"/>
                  <a:pt x="264795" y="704850"/>
                </a:cubicBezTo>
                <a:cubicBezTo>
                  <a:pt x="314325" y="704850"/>
                  <a:pt x="342900" y="731520"/>
                  <a:pt x="342900" y="778193"/>
                </a:cubicBezTo>
                <a:cubicBezTo>
                  <a:pt x="343853" y="826770"/>
                  <a:pt x="315278" y="854393"/>
                  <a:pt x="263843" y="854393"/>
                </a:cubicBezTo>
                <a:close/>
                <a:moveTo>
                  <a:pt x="264795" y="723900"/>
                </a:moveTo>
                <a:cubicBezTo>
                  <a:pt x="223838" y="723900"/>
                  <a:pt x="200978" y="743902"/>
                  <a:pt x="200978" y="780097"/>
                </a:cubicBezTo>
                <a:cubicBezTo>
                  <a:pt x="200978" y="816293"/>
                  <a:pt x="222885" y="836295"/>
                  <a:pt x="262890" y="836295"/>
                </a:cubicBezTo>
                <a:cubicBezTo>
                  <a:pt x="303848" y="836295"/>
                  <a:pt x="323850" y="817245"/>
                  <a:pt x="323850" y="778193"/>
                </a:cubicBezTo>
                <a:cubicBezTo>
                  <a:pt x="324803" y="741997"/>
                  <a:pt x="304800" y="723900"/>
                  <a:pt x="264795" y="723900"/>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3" name="Google Shape;1783;p44"/>
          <p:cNvSpPr/>
          <p:nvPr/>
        </p:nvSpPr>
        <p:spPr>
          <a:xfrm>
            <a:off x="3951393" y="4127516"/>
            <a:ext cx="2018790" cy="1626883"/>
          </a:xfrm>
          <a:custGeom>
            <a:avLst/>
            <a:gdLst/>
            <a:ahLst/>
            <a:cxnLst/>
            <a:rect l="l" t="t" r="r" b="b"/>
            <a:pathLst>
              <a:path w="1231594" h="992505" extrusionOk="0">
                <a:moveTo>
                  <a:pt x="737235" y="992505"/>
                </a:moveTo>
                <a:cubicBezTo>
                  <a:pt x="589597" y="992505"/>
                  <a:pt x="452438" y="928688"/>
                  <a:pt x="358140" y="816293"/>
                </a:cubicBezTo>
                <a:lnTo>
                  <a:pt x="280035" y="992505"/>
                </a:lnTo>
                <a:lnTo>
                  <a:pt x="75247" y="992505"/>
                </a:lnTo>
                <a:lnTo>
                  <a:pt x="276225" y="540068"/>
                </a:lnTo>
                <a:lnTo>
                  <a:pt x="172402" y="540068"/>
                </a:lnTo>
                <a:lnTo>
                  <a:pt x="172402" y="621983"/>
                </a:lnTo>
                <a:lnTo>
                  <a:pt x="0" y="621983"/>
                </a:lnTo>
                <a:lnTo>
                  <a:pt x="0" y="384810"/>
                </a:lnTo>
                <a:lnTo>
                  <a:pt x="491490" y="384810"/>
                </a:lnTo>
                <a:lnTo>
                  <a:pt x="491490" y="514350"/>
                </a:lnTo>
                <a:lnTo>
                  <a:pt x="404813" y="708660"/>
                </a:lnTo>
                <a:lnTo>
                  <a:pt x="387667" y="701040"/>
                </a:lnTo>
                <a:lnTo>
                  <a:pt x="472440" y="510540"/>
                </a:lnTo>
                <a:lnTo>
                  <a:pt x="472440" y="403860"/>
                </a:lnTo>
                <a:lnTo>
                  <a:pt x="18097" y="403860"/>
                </a:lnTo>
                <a:lnTo>
                  <a:pt x="18097" y="602933"/>
                </a:lnTo>
                <a:lnTo>
                  <a:pt x="152400" y="602933"/>
                </a:lnTo>
                <a:lnTo>
                  <a:pt x="152400" y="521018"/>
                </a:lnTo>
                <a:lnTo>
                  <a:pt x="303847" y="521018"/>
                </a:lnTo>
                <a:lnTo>
                  <a:pt x="102870" y="973455"/>
                </a:lnTo>
                <a:lnTo>
                  <a:pt x="266700" y="973455"/>
                </a:lnTo>
                <a:lnTo>
                  <a:pt x="352425" y="780098"/>
                </a:lnTo>
                <a:lnTo>
                  <a:pt x="361950" y="792480"/>
                </a:lnTo>
                <a:cubicBezTo>
                  <a:pt x="453390" y="907733"/>
                  <a:pt x="589597" y="973455"/>
                  <a:pt x="736282" y="973455"/>
                </a:cubicBezTo>
                <a:cubicBezTo>
                  <a:pt x="999172" y="973455"/>
                  <a:pt x="1213485" y="759143"/>
                  <a:pt x="1213485" y="496253"/>
                </a:cubicBezTo>
                <a:cubicBezTo>
                  <a:pt x="1213485" y="233363"/>
                  <a:pt x="999172" y="19050"/>
                  <a:pt x="736282" y="19050"/>
                </a:cubicBezTo>
                <a:cubicBezTo>
                  <a:pt x="538163" y="19050"/>
                  <a:pt x="358140" y="143828"/>
                  <a:pt x="288607" y="328613"/>
                </a:cubicBezTo>
                <a:lnTo>
                  <a:pt x="270510" y="321945"/>
                </a:lnTo>
                <a:cubicBezTo>
                  <a:pt x="342900" y="129540"/>
                  <a:pt x="529590" y="0"/>
                  <a:pt x="735330" y="0"/>
                </a:cubicBezTo>
                <a:cubicBezTo>
                  <a:pt x="1008697" y="0"/>
                  <a:pt x="1231582" y="222885"/>
                  <a:pt x="1231582" y="496253"/>
                </a:cubicBezTo>
                <a:cubicBezTo>
                  <a:pt x="1233488" y="769620"/>
                  <a:pt x="1011555" y="992505"/>
                  <a:pt x="737235" y="992505"/>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4" name="Google Shape;1784;p44"/>
          <p:cNvSpPr/>
          <p:nvPr/>
        </p:nvSpPr>
        <p:spPr>
          <a:xfrm>
            <a:off x="6260567" y="4122833"/>
            <a:ext cx="2060927" cy="1631566"/>
          </a:xfrm>
          <a:custGeom>
            <a:avLst/>
            <a:gdLst/>
            <a:ahLst/>
            <a:cxnLst/>
            <a:rect l="l" t="t" r="r" b="b"/>
            <a:pathLst>
              <a:path w="1257300" h="995362" extrusionOk="0">
                <a:moveTo>
                  <a:pt x="760095" y="995363"/>
                </a:moveTo>
                <a:cubicBezTo>
                  <a:pt x="660082" y="995363"/>
                  <a:pt x="563880" y="965835"/>
                  <a:pt x="481965" y="910590"/>
                </a:cubicBezTo>
                <a:cubicBezTo>
                  <a:pt x="440055" y="964882"/>
                  <a:pt x="358140" y="995363"/>
                  <a:pt x="257175" y="995363"/>
                </a:cubicBezTo>
                <a:cubicBezTo>
                  <a:pt x="100965" y="995363"/>
                  <a:pt x="0" y="924877"/>
                  <a:pt x="0" y="814388"/>
                </a:cubicBezTo>
                <a:cubicBezTo>
                  <a:pt x="0" y="751522"/>
                  <a:pt x="38100" y="693420"/>
                  <a:pt x="98107" y="661988"/>
                </a:cubicBezTo>
                <a:cubicBezTo>
                  <a:pt x="56197" y="630555"/>
                  <a:pt x="31432" y="584835"/>
                  <a:pt x="31432" y="539115"/>
                </a:cubicBezTo>
                <a:cubicBezTo>
                  <a:pt x="31432" y="438150"/>
                  <a:pt x="120015" y="373380"/>
                  <a:pt x="257175" y="373380"/>
                </a:cubicBezTo>
                <a:cubicBezTo>
                  <a:pt x="268605" y="373380"/>
                  <a:pt x="278130" y="373380"/>
                  <a:pt x="287655" y="374332"/>
                </a:cubicBezTo>
                <a:cubicBezTo>
                  <a:pt x="408622" y="383857"/>
                  <a:pt x="483870" y="448627"/>
                  <a:pt x="483870" y="543877"/>
                </a:cubicBezTo>
                <a:cubicBezTo>
                  <a:pt x="483870" y="588645"/>
                  <a:pt x="461010" y="632460"/>
                  <a:pt x="424815" y="661988"/>
                </a:cubicBezTo>
                <a:cubicBezTo>
                  <a:pt x="481013" y="693420"/>
                  <a:pt x="515303" y="749618"/>
                  <a:pt x="515303" y="811530"/>
                </a:cubicBezTo>
                <a:lnTo>
                  <a:pt x="496253" y="811530"/>
                </a:lnTo>
                <a:cubicBezTo>
                  <a:pt x="496253" y="751522"/>
                  <a:pt x="460057" y="698182"/>
                  <a:pt x="402907" y="671513"/>
                </a:cubicBezTo>
                <a:lnTo>
                  <a:pt x="386715" y="663893"/>
                </a:lnTo>
                <a:lnTo>
                  <a:pt x="401003" y="654368"/>
                </a:lnTo>
                <a:cubicBezTo>
                  <a:pt x="440055" y="629602"/>
                  <a:pt x="464820" y="586740"/>
                  <a:pt x="464820" y="542925"/>
                </a:cubicBezTo>
                <a:cubicBezTo>
                  <a:pt x="464820" y="458152"/>
                  <a:pt x="396240" y="400050"/>
                  <a:pt x="285750" y="391477"/>
                </a:cubicBezTo>
                <a:cubicBezTo>
                  <a:pt x="276225" y="390525"/>
                  <a:pt x="266700" y="390525"/>
                  <a:pt x="256222" y="390525"/>
                </a:cubicBezTo>
                <a:cubicBezTo>
                  <a:pt x="130493" y="390525"/>
                  <a:pt x="49530" y="448627"/>
                  <a:pt x="49530" y="538163"/>
                </a:cubicBezTo>
                <a:cubicBezTo>
                  <a:pt x="49530" y="581977"/>
                  <a:pt x="77153" y="625793"/>
                  <a:pt x="121920" y="654368"/>
                </a:cubicBezTo>
                <a:lnTo>
                  <a:pt x="137160" y="663893"/>
                </a:lnTo>
                <a:lnTo>
                  <a:pt x="120968" y="670560"/>
                </a:lnTo>
                <a:cubicBezTo>
                  <a:pt x="59055" y="696277"/>
                  <a:pt x="19050" y="752475"/>
                  <a:pt x="19050" y="812482"/>
                </a:cubicBezTo>
                <a:cubicBezTo>
                  <a:pt x="19050" y="910590"/>
                  <a:pt x="112395" y="974407"/>
                  <a:pt x="258128" y="974407"/>
                </a:cubicBezTo>
                <a:cubicBezTo>
                  <a:pt x="357188" y="974407"/>
                  <a:pt x="436245" y="943927"/>
                  <a:pt x="472440" y="889635"/>
                </a:cubicBezTo>
                <a:lnTo>
                  <a:pt x="478155" y="882015"/>
                </a:lnTo>
                <a:lnTo>
                  <a:pt x="485775" y="887730"/>
                </a:lnTo>
                <a:cubicBezTo>
                  <a:pt x="566738" y="944880"/>
                  <a:pt x="661988" y="974407"/>
                  <a:pt x="761047" y="974407"/>
                </a:cubicBezTo>
                <a:cubicBezTo>
                  <a:pt x="1023938" y="974407"/>
                  <a:pt x="1238250" y="760095"/>
                  <a:pt x="1238250" y="496252"/>
                </a:cubicBezTo>
                <a:cubicBezTo>
                  <a:pt x="1238250" y="233363"/>
                  <a:pt x="1023938" y="19050"/>
                  <a:pt x="761047" y="19050"/>
                </a:cubicBezTo>
                <a:cubicBezTo>
                  <a:pt x="566738" y="19050"/>
                  <a:pt x="393382" y="135255"/>
                  <a:pt x="319088" y="314325"/>
                </a:cubicBezTo>
                <a:lnTo>
                  <a:pt x="301943" y="306705"/>
                </a:lnTo>
                <a:cubicBezTo>
                  <a:pt x="379095" y="120967"/>
                  <a:pt x="559118" y="0"/>
                  <a:pt x="761047" y="0"/>
                </a:cubicBezTo>
                <a:cubicBezTo>
                  <a:pt x="1034415" y="0"/>
                  <a:pt x="1257300" y="222885"/>
                  <a:pt x="1257300" y="496252"/>
                </a:cubicBezTo>
                <a:cubicBezTo>
                  <a:pt x="1256348" y="772477"/>
                  <a:pt x="1033463" y="995363"/>
                  <a:pt x="760095" y="995363"/>
                </a:cubicBezTo>
                <a:close/>
                <a:moveTo>
                  <a:pt x="257175" y="869632"/>
                </a:moveTo>
                <a:cubicBezTo>
                  <a:pt x="176213" y="869632"/>
                  <a:pt x="163830" y="823913"/>
                  <a:pt x="163830" y="797243"/>
                </a:cubicBezTo>
                <a:cubicBezTo>
                  <a:pt x="163830" y="769620"/>
                  <a:pt x="176213" y="722947"/>
                  <a:pt x="257175" y="722947"/>
                </a:cubicBezTo>
                <a:cubicBezTo>
                  <a:pt x="338138" y="722947"/>
                  <a:pt x="350520" y="769620"/>
                  <a:pt x="350520" y="797243"/>
                </a:cubicBezTo>
                <a:cubicBezTo>
                  <a:pt x="350520" y="823913"/>
                  <a:pt x="338138" y="869632"/>
                  <a:pt x="257175" y="869632"/>
                </a:cubicBezTo>
                <a:close/>
                <a:moveTo>
                  <a:pt x="257175" y="741997"/>
                </a:moveTo>
                <a:cubicBezTo>
                  <a:pt x="207645" y="741997"/>
                  <a:pt x="182880" y="760095"/>
                  <a:pt x="182880" y="797243"/>
                </a:cubicBezTo>
                <a:cubicBezTo>
                  <a:pt x="182880" y="832485"/>
                  <a:pt x="207645" y="850582"/>
                  <a:pt x="257175" y="850582"/>
                </a:cubicBezTo>
                <a:cubicBezTo>
                  <a:pt x="306705" y="850582"/>
                  <a:pt x="331470" y="832485"/>
                  <a:pt x="331470" y="797243"/>
                </a:cubicBezTo>
                <a:cubicBezTo>
                  <a:pt x="331470" y="761047"/>
                  <a:pt x="306705" y="741997"/>
                  <a:pt x="257175" y="741997"/>
                </a:cubicBezTo>
                <a:close/>
                <a:moveTo>
                  <a:pt x="257175" y="618172"/>
                </a:moveTo>
                <a:cubicBezTo>
                  <a:pt x="206693" y="618172"/>
                  <a:pt x="177165" y="595313"/>
                  <a:pt x="177165" y="554355"/>
                </a:cubicBezTo>
                <a:cubicBezTo>
                  <a:pt x="177165" y="529590"/>
                  <a:pt x="187643" y="488632"/>
                  <a:pt x="257175" y="488632"/>
                </a:cubicBezTo>
                <a:cubicBezTo>
                  <a:pt x="263843" y="488632"/>
                  <a:pt x="268605" y="488632"/>
                  <a:pt x="274320" y="489585"/>
                </a:cubicBezTo>
                <a:cubicBezTo>
                  <a:pt x="314325" y="494347"/>
                  <a:pt x="337185" y="517207"/>
                  <a:pt x="337185" y="554355"/>
                </a:cubicBezTo>
                <a:cubicBezTo>
                  <a:pt x="337185" y="585788"/>
                  <a:pt x="319088" y="607695"/>
                  <a:pt x="286703" y="615315"/>
                </a:cubicBezTo>
                <a:cubicBezTo>
                  <a:pt x="278130" y="617220"/>
                  <a:pt x="267653" y="618172"/>
                  <a:pt x="257175" y="618172"/>
                </a:cubicBezTo>
                <a:close/>
                <a:moveTo>
                  <a:pt x="257175" y="507682"/>
                </a:moveTo>
                <a:cubicBezTo>
                  <a:pt x="196215" y="507682"/>
                  <a:pt x="196215" y="542925"/>
                  <a:pt x="196215" y="554355"/>
                </a:cubicBezTo>
                <a:cubicBezTo>
                  <a:pt x="196215" y="583882"/>
                  <a:pt x="217170" y="599122"/>
                  <a:pt x="257175" y="599122"/>
                </a:cubicBezTo>
                <a:cubicBezTo>
                  <a:pt x="266700" y="599122"/>
                  <a:pt x="275272" y="598170"/>
                  <a:pt x="282893" y="596265"/>
                </a:cubicBezTo>
                <a:cubicBezTo>
                  <a:pt x="306705" y="590550"/>
                  <a:pt x="318135" y="577215"/>
                  <a:pt x="318135" y="553402"/>
                </a:cubicBezTo>
                <a:cubicBezTo>
                  <a:pt x="318135" y="525780"/>
                  <a:pt x="302895" y="511492"/>
                  <a:pt x="271463" y="507682"/>
                </a:cubicBezTo>
                <a:cubicBezTo>
                  <a:pt x="266700" y="507682"/>
                  <a:pt x="261938" y="507682"/>
                  <a:pt x="257175" y="507682"/>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5" name="Google Shape;1785;p44"/>
          <p:cNvSpPr/>
          <p:nvPr/>
        </p:nvSpPr>
        <p:spPr>
          <a:xfrm>
            <a:off x="8568180" y="4127516"/>
            <a:ext cx="2046874" cy="1626883"/>
          </a:xfrm>
          <a:custGeom>
            <a:avLst/>
            <a:gdLst/>
            <a:ahLst/>
            <a:cxnLst/>
            <a:rect l="l" t="t" r="r" b="b"/>
            <a:pathLst>
              <a:path w="1248727" h="992505" extrusionOk="0">
                <a:moveTo>
                  <a:pt x="749618" y="992505"/>
                </a:moveTo>
                <a:cubicBezTo>
                  <a:pt x="638175" y="992505"/>
                  <a:pt x="528638" y="954405"/>
                  <a:pt x="441960" y="885825"/>
                </a:cubicBezTo>
                <a:cubicBezTo>
                  <a:pt x="390525" y="955358"/>
                  <a:pt x="310515" y="992505"/>
                  <a:pt x="215265" y="992505"/>
                </a:cubicBezTo>
                <a:cubicBezTo>
                  <a:pt x="144780" y="992505"/>
                  <a:pt x="65723" y="972503"/>
                  <a:pt x="13335" y="941070"/>
                </a:cubicBezTo>
                <a:lnTo>
                  <a:pt x="5715" y="936308"/>
                </a:lnTo>
                <a:lnTo>
                  <a:pt x="81915" y="796290"/>
                </a:lnTo>
                <a:lnTo>
                  <a:pt x="90488" y="802958"/>
                </a:lnTo>
                <a:cubicBezTo>
                  <a:pt x="121920" y="826770"/>
                  <a:pt x="160973" y="839153"/>
                  <a:pt x="204788" y="839153"/>
                </a:cubicBezTo>
                <a:cubicBezTo>
                  <a:pt x="273368" y="839153"/>
                  <a:pt x="311468" y="808673"/>
                  <a:pt x="318135" y="748665"/>
                </a:cubicBezTo>
                <a:cubicBezTo>
                  <a:pt x="295275" y="767715"/>
                  <a:pt x="257175" y="786765"/>
                  <a:pt x="200025" y="786765"/>
                </a:cubicBezTo>
                <a:cubicBezTo>
                  <a:pt x="80963" y="786765"/>
                  <a:pt x="0" y="705803"/>
                  <a:pt x="0" y="585788"/>
                </a:cubicBezTo>
                <a:cubicBezTo>
                  <a:pt x="0" y="455295"/>
                  <a:pt x="92393" y="370523"/>
                  <a:pt x="235268" y="370523"/>
                </a:cubicBezTo>
                <a:cubicBezTo>
                  <a:pt x="250508" y="370523"/>
                  <a:pt x="264795" y="371475"/>
                  <a:pt x="278130" y="373380"/>
                </a:cubicBezTo>
                <a:cubicBezTo>
                  <a:pt x="420053" y="392430"/>
                  <a:pt x="505778" y="504825"/>
                  <a:pt x="505778" y="674370"/>
                </a:cubicBezTo>
                <a:cubicBezTo>
                  <a:pt x="505778" y="705803"/>
                  <a:pt x="502920" y="736283"/>
                  <a:pt x="496253" y="764858"/>
                </a:cubicBezTo>
                <a:lnTo>
                  <a:pt x="478155" y="761048"/>
                </a:lnTo>
                <a:cubicBezTo>
                  <a:pt x="483870" y="734378"/>
                  <a:pt x="486728" y="704850"/>
                  <a:pt x="486728" y="674370"/>
                </a:cubicBezTo>
                <a:cubicBezTo>
                  <a:pt x="486728" y="515303"/>
                  <a:pt x="407670" y="409575"/>
                  <a:pt x="276225" y="392430"/>
                </a:cubicBezTo>
                <a:cubicBezTo>
                  <a:pt x="263843" y="390525"/>
                  <a:pt x="250508" y="389573"/>
                  <a:pt x="236220" y="389573"/>
                </a:cubicBezTo>
                <a:cubicBezTo>
                  <a:pt x="104775" y="389573"/>
                  <a:pt x="20003" y="466725"/>
                  <a:pt x="20003" y="585788"/>
                </a:cubicBezTo>
                <a:cubicBezTo>
                  <a:pt x="20003" y="696278"/>
                  <a:pt x="91440" y="768668"/>
                  <a:pt x="200978" y="768668"/>
                </a:cubicBezTo>
                <a:cubicBezTo>
                  <a:pt x="250508" y="768668"/>
                  <a:pt x="290513" y="753428"/>
                  <a:pt x="318135" y="724853"/>
                </a:cubicBezTo>
                <a:cubicBezTo>
                  <a:pt x="320040" y="722948"/>
                  <a:pt x="321945" y="721043"/>
                  <a:pt x="322898" y="719138"/>
                </a:cubicBezTo>
                <a:lnTo>
                  <a:pt x="339090" y="699135"/>
                </a:lnTo>
                <a:lnTo>
                  <a:pt x="340043" y="724853"/>
                </a:lnTo>
                <a:cubicBezTo>
                  <a:pt x="340043" y="730568"/>
                  <a:pt x="340043" y="735330"/>
                  <a:pt x="340043" y="740093"/>
                </a:cubicBezTo>
                <a:cubicBezTo>
                  <a:pt x="335280" y="817245"/>
                  <a:pt x="289560" y="858203"/>
                  <a:pt x="206693" y="858203"/>
                </a:cubicBezTo>
                <a:cubicBezTo>
                  <a:pt x="162878" y="858203"/>
                  <a:pt x="122873" y="846773"/>
                  <a:pt x="89535" y="823913"/>
                </a:cubicBezTo>
                <a:lnTo>
                  <a:pt x="32385" y="928688"/>
                </a:lnTo>
                <a:cubicBezTo>
                  <a:pt x="81915" y="956310"/>
                  <a:pt x="153353" y="973455"/>
                  <a:pt x="217170" y="973455"/>
                </a:cubicBezTo>
                <a:cubicBezTo>
                  <a:pt x="309563" y="973455"/>
                  <a:pt x="386715" y="935355"/>
                  <a:pt x="434340" y="866775"/>
                </a:cubicBezTo>
                <a:lnTo>
                  <a:pt x="440055" y="858203"/>
                </a:lnTo>
                <a:lnTo>
                  <a:pt x="447675" y="864870"/>
                </a:lnTo>
                <a:cubicBezTo>
                  <a:pt x="532448" y="935355"/>
                  <a:pt x="641032" y="973455"/>
                  <a:pt x="751523" y="973455"/>
                </a:cubicBezTo>
                <a:cubicBezTo>
                  <a:pt x="1014413" y="973455"/>
                  <a:pt x="1228725" y="759143"/>
                  <a:pt x="1228725" y="496253"/>
                </a:cubicBezTo>
                <a:cubicBezTo>
                  <a:pt x="1228725" y="233363"/>
                  <a:pt x="1014413" y="19050"/>
                  <a:pt x="751523" y="19050"/>
                </a:cubicBezTo>
                <a:cubicBezTo>
                  <a:pt x="557213" y="19050"/>
                  <a:pt x="384810" y="134303"/>
                  <a:pt x="310515" y="314325"/>
                </a:cubicBezTo>
                <a:lnTo>
                  <a:pt x="293370" y="306705"/>
                </a:lnTo>
                <a:cubicBezTo>
                  <a:pt x="370523" y="120968"/>
                  <a:pt x="550545" y="0"/>
                  <a:pt x="752475" y="0"/>
                </a:cubicBezTo>
                <a:cubicBezTo>
                  <a:pt x="1025843" y="0"/>
                  <a:pt x="1248728" y="222885"/>
                  <a:pt x="1248728" y="496253"/>
                </a:cubicBezTo>
                <a:cubicBezTo>
                  <a:pt x="1245870" y="769620"/>
                  <a:pt x="1022985" y="992505"/>
                  <a:pt x="749618" y="992505"/>
                </a:cubicBezTo>
                <a:close/>
                <a:moveTo>
                  <a:pt x="239078" y="660083"/>
                </a:moveTo>
                <a:cubicBezTo>
                  <a:pt x="189548" y="660083"/>
                  <a:pt x="160973" y="633413"/>
                  <a:pt x="160973" y="586740"/>
                </a:cubicBezTo>
                <a:cubicBezTo>
                  <a:pt x="160973" y="537210"/>
                  <a:pt x="189548" y="510540"/>
                  <a:pt x="240983" y="510540"/>
                </a:cubicBezTo>
                <a:cubicBezTo>
                  <a:pt x="250508" y="510540"/>
                  <a:pt x="258128" y="511493"/>
                  <a:pt x="265748" y="513398"/>
                </a:cubicBezTo>
                <a:cubicBezTo>
                  <a:pt x="300990" y="521018"/>
                  <a:pt x="321945" y="547688"/>
                  <a:pt x="321945" y="585788"/>
                </a:cubicBezTo>
                <a:cubicBezTo>
                  <a:pt x="321945" y="613410"/>
                  <a:pt x="310515" y="636270"/>
                  <a:pt x="289560" y="648653"/>
                </a:cubicBezTo>
                <a:cubicBezTo>
                  <a:pt x="275273" y="655320"/>
                  <a:pt x="259080" y="660083"/>
                  <a:pt x="239078" y="660083"/>
                </a:cubicBezTo>
                <a:close/>
                <a:moveTo>
                  <a:pt x="240983" y="528638"/>
                </a:moveTo>
                <a:cubicBezTo>
                  <a:pt x="200025" y="528638"/>
                  <a:pt x="180023" y="547688"/>
                  <a:pt x="180023" y="586740"/>
                </a:cubicBezTo>
                <a:cubicBezTo>
                  <a:pt x="180023" y="622935"/>
                  <a:pt x="200025" y="641033"/>
                  <a:pt x="239078" y="641033"/>
                </a:cubicBezTo>
                <a:cubicBezTo>
                  <a:pt x="255270" y="641033"/>
                  <a:pt x="268605" y="638175"/>
                  <a:pt x="279083" y="631508"/>
                </a:cubicBezTo>
                <a:lnTo>
                  <a:pt x="279083" y="631508"/>
                </a:lnTo>
                <a:cubicBezTo>
                  <a:pt x="294323" y="621983"/>
                  <a:pt x="302895" y="605790"/>
                  <a:pt x="302895" y="584835"/>
                </a:cubicBezTo>
                <a:cubicBezTo>
                  <a:pt x="302895" y="564833"/>
                  <a:pt x="295275" y="538163"/>
                  <a:pt x="260985" y="531495"/>
                </a:cubicBezTo>
                <a:cubicBezTo>
                  <a:pt x="255270" y="529590"/>
                  <a:pt x="248603" y="528638"/>
                  <a:pt x="240983" y="528638"/>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45"/>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endParaRPr/>
          </a:p>
        </p:txBody>
      </p:sp>
      <p:grpSp>
        <p:nvGrpSpPr>
          <p:cNvPr id="1791" name="Google Shape;1791;p45"/>
          <p:cNvGrpSpPr/>
          <p:nvPr/>
        </p:nvGrpSpPr>
        <p:grpSpPr>
          <a:xfrm flipH="1">
            <a:off x="-1613218" y="1857375"/>
            <a:ext cx="5400675" cy="4451350"/>
            <a:chOff x="6308615" y="1857375"/>
            <a:chExt cx="5139785" cy="4451350"/>
          </a:xfrm>
        </p:grpSpPr>
        <p:sp>
          <p:nvSpPr>
            <p:cNvPr id="1792" name="Google Shape;1792;p45"/>
            <p:cNvSpPr/>
            <p:nvPr/>
          </p:nvSpPr>
          <p:spPr>
            <a:xfrm>
              <a:off x="6822593" y="4527917"/>
              <a:ext cx="1541935" cy="1780808"/>
            </a:xfrm>
            <a:custGeom>
              <a:avLst/>
              <a:gdLst/>
              <a:ahLst/>
              <a:cxnLst/>
              <a:rect l="l" t="t" r="r" b="b"/>
              <a:pathLst>
                <a:path w="2375831" h="2743889" extrusionOk="0">
                  <a:moveTo>
                    <a:pt x="791944" y="0"/>
                  </a:moveTo>
                  <a:lnTo>
                    <a:pt x="2375832" y="2743889"/>
                  </a:lnTo>
                  <a:lnTo>
                    <a:pt x="791944" y="2743889"/>
                  </a:lnTo>
                  <a:lnTo>
                    <a:pt x="0" y="1372289"/>
                  </a:lnTo>
                  <a:close/>
                </a:path>
              </a:pathLst>
            </a:custGeom>
            <a:solidFill>
              <a:schemeClr val="accen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3" name="Google Shape;1793;p45"/>
            <p:cNvSpPr/>
            <p:nvPr/>
          </p:nvSpPr>
          <p:spPr>
            <a:xfrm>
              <a:off x="7336572" y="3637736"/>
              <a:ext cx="2055914" cy="2670989"/>
            </a:xfrm>
            <a:custGeom>
              <a:avLst/>
              <a:gdLst/>
              <a:ahLst/>
              <a:cxnLst/>
              <a:rect l="l" t="t" r="r" b="b"/>
              <a:pathLst>
                <a:path w="3167775" h="4115489" extrusionOk="0">
                  <a:moveTo>
                    <a:pt x="791944" y="0"/>
                  </a:moveTo>
                  <a:lnTo>
                    <a:pt x="3167776" y="4115489"/>
                  </a:lnTo>
                  <a:lnTo>
                    <a:pt x="1583888" y="4115489"/>
                  </a:lnTo>
                  <a:lnTo>
                    <a:pt x="0" y="1371600"/>
                  </a:lnTo>
                  <a:close/>
                </a:path>
              </a:pathLst>
            </a:custGeom>
            <a:solidFill>
              <a:schemeClr val="accen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4" name="Google Shape;1794;p45"/>
            <p:cNvSpPr/>
            <p:nvPr/>
          </p:nvSpPr>
          <p:spPr>
            <a:xfrm>
              <a:off x="7850550" y="2747556"/>
              <a:ext cx="2569893" cy="3561169"/>
            </a:xfrm>
            <a:custGeom>
              <a:avLst/>
              <a:gdLst/>
              <a:ahLst/>
              <a:cxnLst/>
              <a:rect l="l" t="t" r="r" b="b"/>
              <a:pathLst>
                <a:path w="3959719" h="5487089" extrusionOk="0">
                  <a:moveTo>
                    <a:pt x="791944" y="0"/>
                  </a:moveTo>
                  <a:lnTo>
                    <a:pt x="3959720" y="5487089"/>
                  </a:lnTo>
                  <a:lnTo>
                    <a:pt x="2375832" y="5487089"/>
                  </a:lnTo>
                  <a:lnTo>
                    <a:pt x="0" y="1371600"/>
                  </a:lnTo>
                  <a:close/>
                </a:path>
              </a:pathLst>
            </a:custGeom>
            <a:solidFill>
              <a:schemeClr val="accen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5" name="Google Shape;1795;p45"/>
            <p:cNvSpPr/>
            <p:nvPr/>
          </p:nvSpPr>
          <p:spPr>
            <a:xfrm>
              <a:off x="8364529" y="1857375"/>
              <a:ext cx="3083871" cy="4451350"/>
            </a:xfrm>
            <a:custGeom>
              <a:avLst/>
              <a:gdLst/>
              <a:ahLst/>
              <a:cxnLst/>
              <a:rect l="l" t="t" r="r" b="b"/>
              <a:pathLst>
                <a:path w="4751663" h="6858689" extrusionOk="0">
                  <a:moveTo>
                    <a:pt x="0" y="1371600"/>
                  </a:moveTo>
                  <a:lnTo>
                    <a:pt x="791944" y="0"/>
                  </a:lnTo>
                  <a:lnTo>
                    <a:pt x="4751664" y="6858689"/>
                  </a:lnTo>
                  <a:lnTo>
                    <a:pt x="3167776" y="6858689"/>
                  </a:lnTo>
                  <a:close/>
                </a:path>
              </a:pathLst>
            </a:custGeom>
            <a:solidFill>
              <a:schemeClr val="accen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6" name="Google Shape;1796;p45"/>
            <p:cNvSpPr/>
            <p:nvPr/>
          </p:nvSpPr>
          <p:spPr>
            <a:xfrm>
              <a:off x="6308615" y="5418544"/>
              <a:ext cx="1027957" cy="890181"/>
            </a:xfrm>
            <a:custGeom>
              <a:avLst/>
              <a:gdLst/>
              <a:ahLst/>
              <a:cxnLst/>
              <a:rect l="l" t="t" r="r" b="b"/>
              <a:pathLst>
                <a:path w="1583887" h="1371600" extrusionOk="0">
                  <a:moveTo>
                    <a:pt x="1583888" y="1371600"/>
                  </a:moveTo>
                  <a:lnTo>
                    <a:pt x="0" y="1371600"/>
                  </a:lnTo>
                  <a:lnTo>
                    <a:pt x="791944" y="0"/>
                  </a:lnTo>
                  <a:close/>
                </a:path>
              </a:pathLst>
            </a:custGeom>
            <a:solidFill>
              <a:schemeClr val="accen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97" name="Google Shape;1797;p45"/>
          <p:cNvSpPr/>
          <p:nvPr/>
        </p:nvSpPr>
        <p:spPr>
          <a:xfrm>
            <a:off x="5922628" y="191413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798" name="Google Shape;1798;p45"/>
          <p:cNvSpPr/>
          <p:nvPr/>
        </p:nvSpPr>
        <p:spPr>
          <a:xfrm>
            <a:off x="4595485" y="2098802"/>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799" name="Google Shape;1799;p45"/>
          <p:cNvSpPr/>
          <p:nvPr/>
        </p:nvSpPr>
        <p:spPr>
          <a:xfrm>
            <a:off x="5922628" y="2834095"/>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800" name="Google Shape;1800;p45"/>
          <p:cNvSpPr/>
          <p:nvPr/>
        </p:nvSpPr>
        <p:spPr>
          <a:xfrm>
            <a:off x="5922628" y="3754665"/>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801" name="Google Shape;1801;p45"/>
          <p:cNvSpPr/>
          <p:nvPr/>
        </p:nvSpPr>
        <p:spPr>
          <a:xfrm>
            <a:off x="5922628" y="467453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802" name="Google Shape;1802;p45"/>
          <p:cNvSpPr/>
          <p:nvPr/>
        </p:nvSpPr>
        <p:spPr>
          <a:xfrm>
            <a:off x="5922628" y="559440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803" name="Google Shape;1803;p45"/>
          <p:cNvSpPr/>
          <p:nvPr/>
        </p:nvSpPr>
        <p:spPr>
          <a:xfrm>
            <a:off x="4595485" y="3018761"/>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cxnSp>
        <p:nvCxnSpPr>
          <p:cNvPr id="1804" name="Google Shape;1804;p45"/>
          <p:cNvCxnSpPr/>
          <p:nvPr/>
        </p:nvCxnSpPr>
        <p:spPr>
          <a:xfrm>
            <a:off x="1435735" y="2232700"/>
            <a:ext cx="3024505" cy="0"/>
          </a:xfrm>
          <a:prstGeom prst="straightConnector1">
            <a:avLst/>
          </a:prstGeom>
          <a:noFill/>
          <a:ln w="9525" cap="flat" cmpd="sng">
            <a:solidFill>
              <a:srgbClr val="BFBFBF"/>
            </a:solidFill>
            <a:prstDash val="solid"/>
            <a:miter lim="800000"/>
            <a:headEnd type="none" w="sm" len="sm"/>
            <a:tailEnd type="none" w="sm" len="sm"/>
          </a:ln>
        </p:spPr>
      </p:cxnSp>
      <p:cxnSp>
        <p:nvCxnSpPr>
          <p:cNvPr id="1805" name="Google Shape;1805;p45"/>
          <p:cNvCxnSpPr/>
          <p:nvPr/>
        </p:nvCxnSpPr>
        <p:spPr>
          <a:xfrm>
            <a:off x="2001520" y="3200490"/>
            <a:ext cx="2458720" cy="0"/>
          </a:xfrm>
          <a:prstGeom prst="straightConnector1">
            <a:avLst/>
          </a:prstGeom>
          <a:noFill/>
          <a:ln w="9525" cap="flat" cmpd="sng">
            <a:solidFill>
              <a:srgbClr val="BFBFBF"/>
            </a:solidFill>
            <a:prstDash val="solid"/>
            <a:miter lim="800000"/>
            <a:headEnd type="none" w="sm" len="sm"/>
            <a:tailEnd type="none" w="sm" len="sm"/>
          </a:ln>
        </p:spPr>
      </p:cxnSp>
      <p:cxnSp>
        <p:nvCxnSpPr>
          <p:cNvPr id="1806" name="Google Shape;1806;p45"/>
          <p:cNvCxnSpPr/>
          <p:nvPr/>
        </p:nvCxnSpPr>
        <p:spPr>
          <a:xfrm>
            <a:off x="2550160" y="4094570"/>
            <a:ext cx="1910080" cy="0"/>
          </a:xfrm>
          <a:prstGeom prst="straightConnector1">
            <a:avLst/>
          </a:prstGeom>
          <a:noFill/>
          <a:ln w="9525" cap="flat" cmpd="sng">
            <a:solidFill>
              <a:srgbClr val="BFBFBF"/>
            </a:solidFill>
            <a:prstDash val="solid"/>
            <a:miter lim="800000"/>
            <a:headEnd type="none" w="sm" len="sm"/>
            <a:tailEnd type="none" w="sm" len="sm"/>
          </a:ln>
        </p:spPr>
      </p:cxnSp>
      <p:cxnSp>
        <p:nvCxnSpPr>
          <p:cNvPr id="1807" name="Google Shape;1807;p45"/>
          <p:cNvCxnSpPr/>
          <p:nvPr/>
        </p:nvCxnSpPr>
        <p:spPr>
          <a:xfrm>
            <a:off x="3098800" y="4998810"/>
            <a:ext cx="1361440" cy="0"/>
          </a:xfrm>
          <a:prstGeom prst="straightConnector1">
            <a:avLst/>
          </a:prstGeom>
          <a:noFill/>
          <a:ln w="9525" cap="flat" cmpd="sng">
            <a:solidFill>
              <a:srgbClr val="BFBFBF"/>
            </a:solidFill>
            <a:prstDash val="solid"/>
            <a:miter lim="800000"/>
            <a:headEnd type="none" w="sm" len="sm"/>
            <a:tailEnd type="none" w="sm" len="sm"/>
          </a:ln>
        </p:spPr>
      </p:cxnSp>
      <p:cxnSp>
        <p:nvCxnSpPr>
          <p:cNvPr id="1808" name="Google Shape;1808;p45"/>
          <p:cNvCxnSpPr/>
          <p:nvPr/>
        </p:nvCxnSpPr>
        <p:spPr>
          <a:xfrm>
            <a:off x="3627120" y="5882730"/>
            <a:ext cx="833120" cy="0"/>
          </a:xfrm>
          <a:prstGeom prst="straightConnector1">
            <a:avLst/>
          </a:prstGeom>
          <a:noFill/>
          <a:ln w="9525" cap="flat" cmpd="sng">
            <a:solidFill>
              <a:srgbClr val="BFBFBF"/>
            </a:solidFill>
            <a:prstDash val="solid"/>
            <a:miter lim="800000"/>
            <a:headEnd type="none" w="sm" len="sm"/>
            <a:tailEnd type="none" w="sm" len="sm"/>
          </a:ln>
        </p:spPr>
      </p:cxnSp>
      <p:pic>
        <p:nvPicPr>
          <p:cNvPr id="1809" name="Google Shape;1809;p45" descr="Badge Question Mark"/>
          <p:cNvPicPr preferRelativeResize="0"/>
          <p:nvPr/>
        </p:nvPicPr>
        <p:blipFill rotWithShape="1">
          <a:blip r:embed="rId3">
            <a:alphaModFix/>
          </a:blip>
          <a:srcRect/>
          <a:stretch/>
        </p:blipFill>
        <p:spPr>
          <a:xfrm>
            <a:off x="867250" y="2430750"/>
            <a:ext cx="454662" cy="454662"/>
          </a:xfrm>
          <a:prstGeom prst="rect">
            <a:avLst/>
          </a:prstGeom>
          <a:noFill/>
          <a:ln>
            <a:noFill/>
          </a:ln>
        </p:spPr>
      </p:pic>
      <p:pic>
        <p:nvPicPr>
          <p:cNvPr id="1810" name="Google Shape;1810;p45" descr="Badge Question Mark"/>
          <p:cNvPicPr preferRelativeResize="0"/>
          <p:nvPr/>
        </p:nvPicPr>
        <p:blipFill rotWithShape="1">
          <a:blip r:embed="rId3">
            <a:alphaModFix/>
          </a:blip>
          <a:srcRect/>
          <a:stretch/>
        </p:blipFill>
        <p:spPr>
          <a:xfrm>
            <a:off x="1415890" y="3355206"/>
            <a:ext cx="454662" cy="454662"/>
          </a:xfrm>
          <a:prstGeom prst="rect">
            <a:avLst/>
          </a:prstGeom>
          <a:noFill/>
          <a:ln>
            <a:noFill/>
          </a:ln>
        </p:spPr>
      </p:pic>
      <p:pic>
        <p:nvPicPr>
          <p:cNvPr id="1811" name="Google Shape;1811;p45" descr="Badge Question Mark"/>
          <p:cNvPicPr preferRelativeResize="0"/>
          <p:nvPr/>
        </p:nvPicPr>
        <p:blipFill rotWithShape="1">
          <a:blip r:embed="rId3">
            <a:alphaModFix/>
          </a:blip>
          <a:srcRect/>
          <a:stretch/>
        </p:blipFill>
        <p:spPr>
          <a:xfrm>
            <a:off x="1965005" y="4251371"/>
            <a:ext cx="454662" cy="454662"/>
          </a:xfrm>
          <a:prstGeom prst="rect">
            <a:avLst/>
          </a:prstGeom>
          <a:noFill/>
          <a:ln>
            <a:noFill/>
          </a:ln>
        </p:spPr>
      </p:pic>
      <p:pic>
        <p:nvPicPr>
          <p:cNvPr id="1812" name="Google Shape;1812;p45" descr="Badge Question Mark"/>
          <p:cNvPicPr preferRelativeResize="0"/>
          <p:nvPr/>
        </p:nvPicPr>
        <p:blipFill rotWithShape="1">
          <a:blip r:embed="rId3">
            <a:alphaModFix/>
          </a:blip>
          <a:srcRect/>
          <a:stretch/>
        </p:blipFill>
        <p:spPr>
          <a:xfrm>
            <a:off x="2532378" y="5053176"/>
            <a:ext cx="454662" cy="454662"/>
          </a:xfrm>
          <a:prstGeom prst="rect">
            <a:avLst/>
          </a:prstGeom>
          <a:noFill/>
          <a:ln>
            <a:noFill/>
          </a:ln>
        </p:spPr>
      </p:pic>
      <p:pic>
        <p:nvPicPr>
          <p:cNvPr id="1813" name="Google Shape;1813;p45" descr="Badge Question Mark"/>
          <p:cNvPicPr preferRelativeResize="0"/>
          <p:nvPr/>
        </p:nvPicPr>
        <p:blipFill rotWithShape="1">
          <a:blip r:embed="rId3">
            <a:alphaModFix/>
          </a:blip>
          <a:srcRect/>
          <a:stretch/>
        </p:blipFill>
        <p:spPr>
          <a:xfrm>
            <a:off x="3020058" y="5783839"/>
            <a:ext cx="454662" cy="454662"/>
          </a:xfrm>
          <a:prstGeom prst="rect">
            <a:avLst/>
          </a:prstGeom>
          <a:noFill/>
          <a:ln>
            <a:noFill/>
          </a:ln>
        </p:spPr>
      </p:pic>
      <p:sp>
        <p:nvSpPr>
          <p:cNvPr id="1814" name="Google Shape;1814;p45"/>
          <p:cNvSpPr/>
          <p:nvPr/>
        </p:nvSpPr>
        <p:spPr>
          <a:xfrm>
            <a:off x="4595485" y="3974372"/>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815" name="Google Shape;1815;p45"/>
          <p:cNvSpPr/>
          <p:nvPr/>
        </p:nvSpPr>
        <p:spPr>
          <a:xfrm>
            <a:off x="4595485" y="4859201"/>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816" name="Google Shape;1816;p45"/>
          <p:cNvSpPr/>
          <p:nvPr/>
        </p:nvSpPr>
        <p:spPr>
          <a:xfrm>
            <a:off x="4595485" y="5765013"/>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F865495-8B5B-EA78-3CA9-04BA4FE11F97}"/>
              </a:ext>
            </a:extLst>
          </p:cNvPr>
          <p:cNvGraphicFramePr>
            <a:graphicFrameLocks noChangeAspect="1"/>
          </p:cNvGraphicFramePr>
          <p:nvPr>
            <p:custDataLst>
              <p:tags r:id="rId1"/>
            </p:custDataLst>
            <p:extLst>
              <p:ext uri="{D42A27DB-BD31-4B8C-83A1-F6EECF244321}">
                <p14:modId xmlns:p14="http://schemas.microsoft.com/office/powerpoint/2010/main" val="35853832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1AA1D0A0-DF4F-9A00-61BB-57CC6699DC02}"/>
              </a:ext>
            </a:extLst>
          </p:cNvPr>
          <p:cNvSpPr>
            <a:spLocks noGrp="1"/>
          </p:cNvSpPr>
          <p:nvPr>
            <p:ph type="title"/>
          </p:nvPr>
        </p:nvSpPr>
        <p:spPr>
          <a:xfrm>
            <a:off x="550863" y="538555"/>
            <a:ext cx="11089972" cy="443198"/>
          </a:xfrm>
        </p:spPr>
        <p:txBody>
          <a:bodyPr vert="horz"/>
          <a:lstStyle/>
          <a:p>
            <a:r>
              <a:rPr lang="en-US" dirty="0"/>
              <a:t>On boarding &amp; Training</a:t>
            </a:r>
          </a:p>
        </p:txBody>
      </p:sp>
      <p:sp>
        <p:nvSpPr>
          <p:cNvPr id="133" name="Rectangle 132">
            <a:extLst>
              <a:ext uri="{FF2B5EF4-FFF2-40B4-BE49-F238E27FC236}">
                <a16:creationId xmlns:a16="http://schemas.microsoft.com/office/drawing/2014/main" id="{B82151EE-18BF-4578-BB35-F68A21DCFE84}"/>
              </a:ext>
            </a:extLst>
          </p:cNvPr>
          <p:cNvSpPr/>
          <p:nvPr/>
        </p:nvSpPr>
        <p:spPr>
          <a:xfrm rot="16200000" flipV="1">
            <a:off x="116913" y="5014282"/>
            <a:ext cx="1596006"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9AA84DDC-EBAD-F89E-2457-2B7E29368AA4}"/>
              </a:ext>
            </a:extLst>
          </p:cNvPr>
          <p:cNvSpPr/>
          <p:nvPr/>
        </p:nvSpPr>
        <p:spPr>
          <a:xfrm>
            <a:off x="924349" y="2695509"/>
            <a:ext cx="3840480" cy="36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076F46A-B0B0-AE7C-F68F-2E73BF3ADF21}"/>
              </a:ext>
            </a:extLst>
          </p:cNvPr>
          <p:cNvSpPr/>
          <p:nvPr/>
        </p:nvSpPr>
        <p:spPr>
          <a:xfrm>
            <a:off x="7666980" y="2683699"/>
            <a:ext cx="3749040" cy="36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C8AE3E95-8E38-4D3C-B998-2693F407BEFC}"/>
              </a:ext>
            </a:extLst>
          </p:cNvPr>
          <p:cNvSpPr/>
          <p:nvPr/>
        </p:nvSpPr>
        <p:spPr>
          <a:xfrm>
            <a:off x="4733280" y="2683371"/>
            <a:ext cx="2926080" cy="36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E4C4EAA-B713-4E84-96C7-87066AD61B09}"/>
              </a:ext>
            </a:extLst>
          </p:cNvPr>
          <p:cNvSpPr/>
          <p:nvPr/>
        </p:nvSpPr>
        <p:spPr>
          <a:xfrm>
            <a:off x="1227018" y="2839232"/>
            <a:ext cx="476412"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Excel</a:t>
            </a:r>
          </a:p>
        </p:txBody>
      </p:sp>
      <p:sp>
        <p:nvSpPr>
          <p:cNvPr id="24" name="Rectangle 23">
            <a:extLst>
              <a:ext uri="{FF2B5EF4-FFF2-40B4-BE49-F238E27FC236}">
                <a16:creationId xmlns:a16="http://schemas.microsoft.com/office/drawing/2014/main" id="{F0C2404B-B928-4142-B4B5-A461C0A732FA}"/>
              </a:ext>
            </a:extLst>
          </p:cNvPr>
          <p:cNvSpPr/>
          <p:nvPr/>
        </p:nvSpPr>
        <p:spPr>
          <a:xfrm>
            <a:off x="1999024" y="2830445"/>
            <a:ext cx="772969"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err="1">
                <a:ln>
                  <a:noFill/>
                </a:ln>
                <a:solidFill>
                  <a:prstClr val="black"/>
                </a:solidFill>
                <a:effectLst/>
                <a:uLnTx/>
                <a:uFillTx/>
                <a:latin typeface="Calibri" panose="020F0502020204030204"/>
                <a:ea typeface="+mn-ea"/>
                <a:cs typeface="+mn-cs"/>
              </a:rPr>
              <a:t>Databases</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37F1BBF9-D578-4854-A7F2-6D10321CDEA7}"/>
              </a:ext>
            </a:extLst>
          </p:cNvPr>
          <p:cNvSpPr/>
          <p:nvPr/>
        </p:nvSpPr>
        <p:spPr>
          <a:xfrm>
            <a:off x="4740922" y="2863725"/>
            <a:ext cx="904415"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Python</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Visualisation</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BA090EC-A1D9-4DAF-B207-C4A0697C3FCF}"/>
              </a:ext>
            </a:extLst>
          </p:cNvPr>
          <p:cNvSpPr/>
          <p:nvPr/>
        </p:nvSpPr>
        <p:spPr>
          <a:xfrm>
            <a:off x="5622798" y="2849182"/>
            <a:ext cx="748923"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Advanced</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ABF620C-5DD5-4CD0-AFD7-F63950D1E016}"/>
              </a:ext>
            </a:extLst>
          </p:cNvPr>
          <p:cNvSpPr/>
          <p:nvPr/>
        </p:nvSpPr>
        <p:spPr>
          <a:xfrm>
            <a:off x="443336" y="6030881"/>
            <a:ext cx="1160895"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Data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Spark basics</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795B9BF-FE83-4752-9889-AC0B4E862DAF}"/>
              </a:ext>
            </a:extLst>
          </p:cNvPr>
          <p:cNvSpPr/>
          <p:nvPr/>
        </p:nvSpPr>
        <p:spPr>
          <a:xfrm>
            <a:off x="4892047" y="5927476"/>
            <a:ext cx="873957"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err="1">
                <a:ln>
                  <a:noFill/>
                </a:ln>
                <a:solidFill>
                  <a:prstClr val="black"/>
                </a:solidFill>
                <a:effectLst/>
                <a:uLnTx/>
                <a:uFillTx/>
                <a:latin typeface="Calibri" panose="020F0502020204030204"/>
                <a:ea typeface="+mn-ea"/>
                <a:cs typeface="+mn-cs"/>
              </a:rPr>
              <a:t>Kubernetes</a:t>
            </a: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Docker</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2B33766-08EB-43B2-816D-EF260E294D9D}"/>
              </a:ext>
            </a:extLst>
          </p:cNvPr>
          <p:cNvSpPr/>
          <p:nvPr/>
        </p:nvSpPr>
        <p:spPr>
          <a:xfrm>
            <a:off x="6326226" y="5987726"/>
            <a:ext cx="1021433"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err="1">
                <a:ln>
                  <a:noFill/>
                </a:ln>
                <a:solidFill>
                  <a:prstClr val="black"/>
                </a:solidFill>
                <a:effectLst/>
                <a:uLnTx/>
                <a:uFillTx/>
                <a:latin typeface="Calibri" panose="020F0502020204030204"/>
                <a:ea typeface="+mn-ea"/>
                <a:cs typeface="+mn-cs"/>
              </a:rPr>
              <a:t>Deep</a:t>
            </a: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-Learning</a:t>
            </a:r>
          </a:p>
        </p:txBody>
      </p:sp>
      <p:sp>
        <p:nvSpPr>
          <p:cNvPr id="74" name="Rectangle 73">
            <a:extLst>
              <a:ext uri="{FF2B5EF4-FFF2-40B4-BE49-F238E27FC236}">
                <a16:creationId xmlns:a16="http://schemas.microsoft.com/office/drawing/2014/main" id="{D6550A31-F0D6-4610-A244-B44ED0FFC97B}"/>
              </a:ext>
            </a:extLst>
          </p:cNvPr>
          <p:cNvSpPr/>
          <p:nvPr/>
        </p:nvSpPr>
        <p:spPr>
          <a:xfrm>
            <a:off x="4516633" y="2014317"/>
            <a:ext cx="538930" cy="400110"/>
          </a:xfrm>
          <a:prstGeom prst="rect">
            <a:avLst/>
          </a:prstGeom>
          <a:solidFill>
            <a:schemeClr val="accent1"/>
          </a:solidFill>
          <a:ln>
            <a:solidFill>
              <a:schemeClr val="accent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Junior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DA 1</a:t>
            </a:r>
          </a:p>
        </p:txBody>
      </p:sp>
      <p:sp>
        <p:nvSpPr>
          <p:cNvPr id="38" name="Organigramme : Connecteur 37">
            <a:extLst>
              <a:ext uri="{FF2B5EF4-FFF2-40B4-BE49-F238E27FC236}">
                <a16:creationId xmlns:a16="http://schemas.microsoft.com/office/drawing/2014/main" id="{0FA9CDE2-CC9C-4151-889D-FAAAE5DA953A}"/>
              </a:ext>
            </a:extLst>
          </p:cNvPr>
          <p:cNvSpPr/>
          <p:nvPr/>
        </p:nvSpPr>
        <p:spPr>
          <a:xfrm>
            <a:off x="1372582" y="2600242"/>
            <a:ext cx="216000" cy="214039"/>
          </a:xfrm>
          <a:prstGeom prst="flowChartConnector">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rganigramme : Connecteur 76">
            <a:extLst>
              <a:ext uri="{FF2B5EF4-FFF2-40B4-BE49-F238E27FC236}">
                <a16:creationId xmlns:a16="http://schemas.microsoft.com/office/drawing/2014/main" id="{2C880890-12E2-4E39-BA46-B0ABCCB7C301}"/>
              </a:ext>
            </a:extLst>
          </p:cNvPr>
          <p:cNvSpPr/>
          <p:nvPr/>
        </p:nvSpPr>
        <p:spPr>
          <a:xfrm>
            <a:off x="2355358" y="2600242"/>
            <a:ext cx="216000" cy="214039"/>
          </a:xfrm>
          <a:prstGeom prst="flowChartConnector">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rganigramme : Connecteur 77">
            <a:extLst>
              <a:ext uri="{FF2B5EF4-FFF2-40B4-BE49-F238E27FC236}">
                <a16:creationId xmlns:a16="http://schemas.microsoft.com/office/drawing/2014/main" id="{516912A3-EFCC-4D19-9FA8-DD0F7514DD53}"/>
              </a:ext>
            </a:extLst>
          </p:cNvPr>
          <p:cNvSpPr/>
          <p:nvPr/>
        </p:nvSpPr>
        <p:spPr>
          <a:xfrm>
            <a:off x="5929156" y="2594352"/>
            <a:ext cx="216000" cy="214039"/>
          </a:xfrm>
          <a:prstGeom prst="flowChartConnector">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Image 38">
            <a:extLst>
              <a:ext uri="{FF2B5EF4-FFF2-40B4-BE49-F238E27FC236}">
                <a16:creationId xmlns:a16="http://schemas.microsoft.com/office/drawing/2014/main" id="{DD320D9C-0274-4CA0-8CC1-16CCBC2C4D42}"/>
              </a:ext>
            </a:extLst>
          </p:cNvPr>
          <p:cNvPicPr>
            <a:picLocks noChangeAspect="1"/>
          </p:cNvPicPr>
          <p:nvPr/>
        </p:nvPicPr>
        <p:blipFill>
          <a:blip r:embed="rId6">
            <a:duotone>
              <a:schemeClr val="bg2">
                <a:shade val="45000"/>
                <a:satMod val="135000"/>
              </a:schemeClr>
              <a:prstClr val="white"/>
            </a:duotone>
          </a:blip>
          <a:stretch>
            <a:fillRect/>
          </a:stretch>
        </p:blipFill>
        <p:spPr>
          <a:xfrm>
            <a:off x="472905" y="2311897"/>
            <a:ext cx="436169" cy="436169"/>
          </a:xfrm>
          <a:prstGeom prst="rect">
            <a:avLst/>
          </a:prstGeom>
        </p:spPr>
      </p:pic>
      <p:sp>
        <p:nvSpPr>
          <p:cNvPr id="41" name="Organigramme : Extraire 40">
            <a:extLst>
              <a:ext uri="{FF2B5EF4-FFF2-40B4-BE49-F238E27FC236}">
                <a16:creationId xmlns:a16="http://schemas.microsoft.com/office/drawing/2014/main" id="{628B25AD-0D94-4BCB-9B3D-D92D132AA806}"/>
              </a:ext>
            </a:extLst>
          </p:cNvPr>
          <p:cNvSpPr/>
          <p:nvPr/>
        </p:nvSpPr>
        <p:spPr>
          <a:xfrm flipV="1">
            <a:off x="4615167" y="2510480"/>
            <a:ext cx="324371" cy="218198"/>
          </a:xfrm>
          <a:prstGeom prst="flowChartExtra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D8510D0-62A2-446C-AA08-B6530A0B1EE0}"/>
              </a:ext>
            </a:extLst>
          </p:cNvPr>
          <p:cNvSpPr/>
          <p:nvPr/>
        </p:nvSpPr>
        <p:spPr>
          <a:xfrm rot="5400000">
            <a:off x="10644626" y="3462006"/>
            <a:ext cx="1548000" cy="36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lèche : chevron 43">
            <a:extLst>
              <a:ext uri="{FF2B5EF4-FFF2-40B4-BE49-F238E27FC236}">
                <a16:creationId xmlns:a16="http://schemas.microsoft.com/office/drawing/2014/main" id="{BBA2A73E-744E-4746-9936-BCC63CDC2750}"/>
              </a:ext>
            </a:extLst>
          </p:cNvPr>
          <p:cNvSpPr/>
          <p:nvPr/>
        </p:nvSpPr>
        <p:spPr>
          <a:xfrm>
            <a:off x="1883649" y="2617261"/>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lèche : chevron 154">
            <a:extLst>
              <a:ext uri="{FF2B5EF4-FFF2-40B4-BE49-F238E27FC236}">
                <a16:creationId xmlns:a16="http://schemas.microsoft.com/office/drawing/2014/main" id="{9D5FA8EF-CCAF-4711-803B-080BFB63E273}"/>
              </a:ext>
            </a:extLst>
          </p:cNvPr>
          <p:cNvSpPr/>
          <p:nvPr/>
        </p:nvSpPr>
        <p:spPr>
          <a:xfrm>
            <a:off x="5553522" y="2611371"/>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67A56E5-1C2B-55B8-E9CA-EFA06B499F28}"/>
              </a:ext>
            </a:extLst>
          </p:cNvPr>
          <p:cNvSpPr/>
          <p:nvPr/>
        </p:nvSpPr>
        <p:spPr>
          <a:xfrm>
            <a:off x="2961077" y="2817590"/>
            <a:ext cx="69602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sp>
        <p:nvSpPr>
          <p:cNvPr id="18" name="Organigramme : Connecteur 76">
            <a:extLst>
              <a:ext uri="{FF2B5EF4-FFF2-40B4-BE49-F238E27FC236}">
                <a16:creationId xmlns:a16="http://schemas.microsoft.com/office/drawing/2014/main" id="{0DEC6369-22C5-D847-87B6-EC1955C5BFDE}"/>
              </a:ext>
            </a:extLst>
          </p:cNvPr>
          <p:cNvSpPr/>
          <p:nvPr/>
        </p:nvSpPr>
        <p:spPr>
          <a:xfrm>
            <a:off x="3338134" y="2600242"/>
            <a:ext cx="216000" cy="214039"/>
          </a:xfrm>
          <a:prstGeom prst="flowChartConnector">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lèche : chevron 43">
            <a:extLst>
              <a:ext uri="{FF2B5EF4-FFF2-40B4-BE49-F238E27FC236}">
                <a16:creationId xmlns:a16="http://schemas.microsoft.com/office/drawing/2014/main" id="{6D24AFF7-C569-580D-9E29-8F70D6D05871}"/>
              </a:ext>
            </a:extLst>
          </p:cNvPr>
          <p:cNvSpPr/>
          <p:nvPr/>
        </p:nvSpPr>
        <p:spPr>
          <a:xfrm>
            <a:off x="2866425" y="2617261"/>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667C901-E440-9BBB-1E81-9E1DC8EF6949}"/>
              </a:ext>
            </a:extLst>
          </p:cNvPr>
          <p:cNvSpPr/>
          <p:nvPr/>
        </p:nvSpPr>
        <p:spPr>
          <a:xfrm>
            <a:off x="6447397" y="2849182"/>
            <a:ext cx="790601" cy="6001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err="1">
                <a:ln>
                  <a:noFill/>
                </a:ln>
                <a:solidFill>
                  <a:prstClr val="black"/>
                </a:solidFill>
                <a:effectLst/>
                <a:uLnTx/>
                <a:uFillTx/>
                <a:latin typeface="Calibri" panose="020F0502020204030204"/>
                <a:ea typeface="+mn-ea"/>
                <a:cs typeface="+mn-cs"/>
              </a:rPr>
              <a:t>Wrangling</a:t>
            </a:r>
            <a:endParaRPr lang="fr-FR" sz="1100" kern="1200" dirty="0">
              <a:solidFill>
                <a:prstClr val="black"/>
              </a:solidFill>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 Modeling</a:t>
            </a:r>
          </a:p>
        </p:txBody>
      </p:sp>
      <p:sp>
        <p:nvSpPr>
          <p:cNvPr id="40" name="Organigramme : Connecteur 76">
            <a:extLst>
              <a:ext uri="{FF2B5EF4-FFF2-40B4-BE49-F238E27FC236}">
                <a16:creationId xmlns:a16="http://schemas.microsoft.com/office/drawing/2014/main" id="{EFC5C415-D67F-45A8-4D8F-20D6898C20A8}"/>
              </a:ext>
            </a:extLst>
          </p:cNvPr>
          <p:cNvSpPr/>
          <p:nvPr/>
        </p:nvSpPr>
        <p:spPr>
          <a:xfrm>
            <a:off x="5138530" y="2594352"/>
            <a:ext cx="216000" cy="214039"/>
          </a:xfrm>
          <a:prstGeom prst="flowChartConnector">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rganigramme : Connecteur 77">
            <a:extLst>
              <a:ext uri="{FF2B5EF4-FFF2-40B4-BE49-F238E27FC236}">
                <a16:creationId xmlns:a16="http://schemas.microsoft.com/office/drawing/2014/main" id="{62306761-FA92-46C2-4385-F63BF8384466}"/>
              </a:ext>
            </a:extLst>
          </p:cNvPr>
          <p:cNvSpPr/>
          <p:nvPr/>
        </p:nvSpPr>
        <p:spPr>
          <a:xfrm>
            <a:off x="6719782" y="2594352"/>
            <a:ext cx="216000" cy="214039"/>
          </a:xfrm>
          <a:prstGeom prst="flowChartConnector">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lèche : chevron 154">
            <a:extLst>
              <a:ext uri="{FF2B5EF4-FFF2-40B4-BE49-F238E27FC236}">
                <a16:creationId xmlns:a16="http://schemas.microsoft.com/office/drawing/2014/main" id="{C998EB8A-A246-4DAC-3DBA-8DEA667561ED}"/>
              </a:ext>
            </a:extLst>
          </p:cNvPr>
          <p:cNvSpPr/>
          <p:nvPr/>
        </p:nvSpPr>
        <p:spPr>
          <a:xfrm>
            <a:off x="6344148" y="2611371"/>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lèche : chevron 154">
            <a:extLst>
              <a:ext uri="{FF2B5EF4-FFF2-40B4-BE49-F238E27FC236}">
                <a16:creationId xmlns:a16="http://schemas.microsoft.com/office/drawing/2014/main" id="{2C490D30-AD84-500E-0AC3-77A08343F826}"/>
              </a:ext>
            </a:extLst>
          </p:cNvPr>
          <p:cNvSpPr/>
          <p:nvPr/>
        </p:nvSpPr>
        <p:spPr>
          <a:xfrm>
            <a:off x="7134774" y="2611371"/>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rganigramme : Extraire 40">
            <a:extLst>
              <a:ext uri="{FF2B5EF4-FFF2-40B4-BE49-F238E27FC236}">
                <a16:creationId xmlns:a16="http://schemas.microsoft.com/office/drawing/2014/main" id="{D122E939-C5EA-733E-DD0D-45C42F8C0A5D}"/>
              </a:ext>
            </a:extLst>
          </p:cNvPr>
          <p:cNvSpPr/>
          <p:nvPr/>
        </p:nvSpPr>
        <p:spPr>
          <a:xfrm flipV="1">
            <a:off x="7497705" y="2486380"/>
            <a:ext cx="324371" cy="218198"/>
          </a:xfrm>
          <a:prstGeom prst="flowChartExtra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580A9CB6-8723-55C6-3512-BF417E930E1B}"/>
              </a:ext>
            </a:extLst>
          </p:cNvPr>
          <p:cNvSpPr/>
          <p:nvPr/>
        </p:nvSpPr>
        <p:spPr>
          <a:xfrm>
            <a:off x="7390425" y="2014270"/>
            <a:ext cx="538930" cy="400110"/>
          </a:xfrm>
          <a:prstGeom prst="rect">
            <a:avLst/>
          </a:prstGeom>
          <a:solidFill>
            <a:schemeClr val="accent1"/>
          </a:solidFill>
          <a:ln>
            <a:solidFill>
              <a:schemeClr val="accent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Junior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DA 2</a:t>
            </a:r>
          </a:p>
        </p:txBody>
      </p:sp>
      <p:sp>
        <p:nvSpPr>
          <p:cNvPr id="52" name="Rectangle 51">
            <a:extLst>
              <a:ext uri="{FF2B5EF4-FFF2-40B4-BE49-F238E27FC236}">
                <a16:creationId xmlns:a16="http://schemas.microsoft.com/office/drawing/2014/main" id="{49F987A2-ADB6-365B-B26C-4659308836A4}"/>
              </a:ext>
            </a:extLst>
          </p:cNvPr>
          <p:cNvSpPr/>
          <p:nvPr/>
        </p:nvSpPr>
        <p:spPr>
          <a:xfrm>
            <a:off x="7706558" y="2852260"/>
            <a:ext cx="68800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err="1">
                <a:solidFill>
                  <a:prstClr val="black"/>
                </a:solidFill>
                <a:latin typeface="Calibri" panose="020F0502020204030204"/>
                <a:ea typeface="+mn-ea"/>
                <a:cs typeface="+mn-cs"/>
              </a:rPr>
              <a:t>Statistics</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C2732ED1-0450-FBF8-A1A8-E6EFD0246BC6}"/>
              </a:ext>
            </a:extLst>
          </p:cNvPr>
          <p:cNvSpPr/>
          <p:nvPr/>
        </p:nvSpPr>
        <p:spPr>
          <a:xfrm>
            <a:off x="9973787" y="4424167"/>
            <a:ext cx="787395"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err="1">
                <a:ln>
                  <a:noFill/>
                </a:ln>
                <a:solidFill>
                  <a:prstClr val="black"/>
                </a:solidFill>
                <a:effectLst/>
                <a:uLnTx/>
                <a:uFillTx/>
                <a:latin typeface="Calibri" panose="020F0502020204030204"/>
                <a:ea typeface="+mn-ea"/>
                <a:cs typeface="+mn-cs"/>
              </a:rPr>
              <a:t>Predictive</a:t>
            </a: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err="1">
                <a:solidFill>
                  <a:prstClr val="black"/>
                </a:solidFill>
                <a:latin typeface="Calibri" panose="020F0502020204030204"/>
                <a:ea typeface="+mn-ea"/>
                <a:cs typeface="+mn-cs"/>
              </a:rPr>
              <a:t>Modelling</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Organigramme : Connecteur 77">
            <a:extLst>
              <a:ext uri="{FF2B5EF4-FFF2-40B4-BE49-F238E27FC236}">
                <a16:creationId xmlns:a16="http://schemas.microsoft.com/office/drawing/2014/main" id="{97CE62A6-D189-82E4-D285-4191B00C2DE5}"/>
              </a:ext>
            </a:extLst>
          </p:cNvPr>
          <p:cNvSpPr/>
          <p:nvPr/>
        </p:nvSpPr>
        <p:spPr>
          <a:xfrm>
            <a:off x="8732432" y="2594680"/>
            <a:ext cx="216000" cy="214039"/>
          </a:xfrm>
          <a:prstGeom prst="flowChartConnector">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lèche : chevron 154">
            <a:extLst>
              <a:ext uri="{FF2B5EF4-FFF2-40B4-BE49-F238E27FC236}">
                <a16:creationId xmlns:a16="http://schemas.microsoft.com/office/drawing/2014/main" id="{43884337-09F9-A2A8-54C2-DAC77BC60609}"/>
              </a:ext>
            </a:extLst>
          </p:cNvPr>
          <p:cNvSpPr/>
          <p:nvPr/>
        </p:nvSpPr>
        <p:spPr>
          <a:xfrm>
            <a:off x="8356798" y="2611699"/>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51F09C2C-39B3-7189-BDE7-0C745279C31F}"/>
              </a:ext>
            </a:extLst>
          </p:cNvPr>
          <p:cNvSpPr/>
          <p:nvPr/>
        </p:nvSpPr>
        <p:spPr>
          <a:xfrm>
            <a:off x="9176132" y="2862210"/>
            <a:ext cx="939681"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Visualisation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Story </a:t>
            </a:r>
            <a:r>
              <a:rPr lang="fr-FR" sz="1100" kern="1200" dirty="0" err="1">
                <a:solidFill>
                  <a:prstClr val="black"/>
                </a:solidFill>
                <a:latin typeface="Calibri" panose="020F0502020204030204"/>
                <a:ea typeface="+mn-ea"/>
                <a:cs typeface="+mn-cs"/>
              </a:rPr>
              <a:t>Telling</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Organigramme : Connecteur 76">
            <a:extLst>
              <a:ext uri="{FF2B5EF4-FFF2-40B4-BE49-F238E27FC236}">
                <a16:creationId xmlns:a16="http://schemas.microsoft.com/office/drawing/2014/main" id="{8CADF8EF-2F6D-D4D1-3C26-04DB7B0C121A}"/>
              </a:ext>
            </a:extLst>
          </p:cNvPr>
          <p:cNvSpPr/>
          <p:nvPr/>
        </p:nvSpPr>
        <p:spPr>
          <a:xfrm>
            <a:off x="7941806" y="2594680"/>
            <a:ext cx="216000" cy="214039"/>
          </a:xfrm>
          <a:prstGeom prst="flowChartConnector">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rganigramme : Connecteur 77">
            <a:extLst>
              <a:ext uri="{FF2B5EF4-FFF2-40B4-BE49-F238E27FC236}">
                <a16:creationId xmlns:a16="http://schemas.microsoft.com/office/drawing/2014/main" id="{46BD0DAC-F50F-B702-3759-DBDD0D9A0AA1}"/>
              </a:ext>
            </a:extLst>
          </p:cNvPr>
          <p:cNvSpPr/>
          <p:nvPr/>
        </p:nvSpPr>
        <p:spPr>
          <a:xfrm>
            <a:off x="9523058" y="2594680"/>
            <a:ext cx="216000" cy="214039"/>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lèche : chevron 154">
            <a:extLst>
              <a:ext uri="{FF2B5EF4-FFF2-40B4-BE49-F238E27FC236}">
                <a16:creationId xmlns:a16="http://schemas.microsoft.com/office/drawing/2014/main" id="{DAD54EC0-53BC-2FE3-26E3-BF0F01AB23E4}"/>
              </a:ext>
            </a:extLst>
          </p:cNvPr>
          <p:cNvSpPr/>
          <p:nvPr/>
        </p:nvSpPr>
        <p:spPr>
          <a:xfrm>
            <a:off x="9147424" y="2611699"/>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lèche : chevron 154">
            <a:extLst>
              <a:ext uri="{FF2B5EF4-FFF2-40B4-BE49-F238E27FC236}">
                <a16:creationId xmlns:a16="http://schemas.microsoft.com/office/drawing/2014/main" id="{E493E92A-5EC8-5DF6-3783-1C17EF0F61C5}"/>
              </a:ext>
            </a:extLst>
          </p:cNvPr>
          <p:cNvSpPr/>
          <p:nvPr/>
        </p:nvSpPr>
        <p:spPr>
          <a:xfrm>
            <a:off x="9938050" y="2611699"/>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rganigramme : Extraire 40">
            <a:extLst>
              <a:ext uri="{FF2B5EF4-FFF2-40B4-BE49-F238E27FC236}">
                <a16:creationId xmlns:a16="http://schemas.microsoft.com/office/drawing/2014/main" id="{132438D3-7ACD-5751-C599-AF22EE698588}"/>
              </a:ext>
            </a:extLst>
          </p:cNvPr>
          <p:cNvSpPr/>
          <p:nvPr/>
        </p:nvSpPr>
        <p:spPr>
          <a:xfrm flipV="1">
            <a:off x="11253834" y="4039279"/>
            <a:ext cx="324371" cy="218198"/>
          </a:xfrm>
          <a:prstGeom prst="flowChartExtra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BCBC161-44B7-DDA5-4130-874EDF76A2AA}"/>
              </a:ext>
            </a:extLst>
          </p:cNvPr>
          <p:cNvSpPr/>
          <p:nvPr/>
        </p:nvSpPr>
        <p:spPr>
          <a:xfrm>
            <a:off x="11138374" y="3605810"/>
            <a:ext cx="524504" cy="400110"/>
          </a:xfrm>
          <a:prstGeom prst="rect">
            <a:avLst/>
          </a:prstGeom>
          <a:solidFill>
            <a:schemeClr val="accent1"/>
          </a:solidFill>
          <a:ln>
            <a:solidFill>
              <a:schemeClr val="accent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Senior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DA 1</a:t>
            </a:r>
          </a:p>
        </p:txBody>
      </p:sp>
      <p:sp>
        <p:nvSpPr>
          <p:cNvPr id="65" name="Rectangle 64">
            <a:extLst>
              <a:ext uri="{FF2B5EF4-FFF2-40B4-BE49-F238E27FC236}">
                <a16:creationId xmlns:a16="http://schemas.microsoft.com/office/drawing/2014/main" id="{B273C2D0-FF3F-1A33-50B3-131F07A641F4}"/>
              </a:ext>
            </a:extLst>
          </p:cNvPr>
          <p:cNvSpPr/>
          <p:nvPr/>
        </p:nvSpPr>
        <p:spPr>
          <a:xfrm>
            <a:off x="7658542" y="4235743"/>
            <a:ext cx="3749040" cy="36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rganigramme : Extraire 40">
            <a:extLst>
              <a:ext uri="{FF2B5EF4-FFF2-40B4-BE49-F238E27FC236}">
                <a16:creationId xmlns:a16="http://schemas.microsoft.com/office/drawing/2014/main" id="{921928FE-71B7-EF09-0172-E1C91A7E6EFB}"/>
              </a:ext>
            </a:extLst>
          </p:cNvPr>
          <p:cNvSpPr/>
          <p:nvPr/>
        </p:nvSpPr>
        <p:spPr>
          <a:xfrm flipV="1">
            <a:off x="7560409" y="4035961"/>
            <a:ext cx="324371" cy="218198"/>
          </a:xfrm>
          <a:prstGeom prst="flowChartExtra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B2C04038-9897-A109-07E2-2CBCED16DB93}"/>
              </a:ext>
            </a:extLst>
          </p:cNvPr>
          <p:cNvSpPr/>
          <p:nvPr/>
        </p:nvSpPr>
        <p:spPr>
          <a:xfrm>
            <a:off x="7460342" y="3551151"/>
            <a:ext cx="524504" cy="400110"/>
          </a:xfrm>
          <a:prstGeom prst="rect">
            <a:avLst/>
          </a:prstGeom>
          <a:solidFill>
            <a:schemeClr val="accent1"/>
          </a:solidFill>
          <a:ln>
            <a:solidFill>
              <a:schemeClr val="accent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Senior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DA 2</a:t>
            </a:r>
          </a:p>
        </p:txBody>
      </p:sp>
      <p:sp>
        <p:nvSpPr>
          <p:cNvPr id="68" name="Rectangle 67">
            <a:extLst>
              <a:ext uri="{FF2B5EF4-FFF2-40B4-BE49-F238E27FC236}">
                <a16:creationId xmlns:a16="http://schemas.microsoft.com/office/drawing/2014/main" id="{38219F9C-E6D9-11A3-C295-4AD919D7D5D3}"/>
              </a:ext>
            </a:extLst>
          </p:cNvPr>
          <p:cNvSpPr/>
          <p:nvPr/>
        </p:nvSpPr>
        <p:spPr>
          <a:xfrm>
            <a:off x="7710527" y="4401631"/>
            <a:ext cx="1059068"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err="1">
                <a:ln>
                  <a:noFill/>
                </a:ln>
                <a:solidFill>
                  <a:prstClr val="black"/>
                </a:solidFill>
                <a:effectLst/>
                <a:uLnTx/>
                <a:uFillTx/>
                <a:latin typeface="Calibri" panose="020F0502020204030204"/>
                <a:ea typeface="+mn-ea"/>
                <a:cs typeface="+mn-cs"/>
              </a:rPr>
              <a:t>advanced</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E7F5CFAF-C5A0-8750-4220-D5180742D674}"/>
              </a:ext>
            </a:extLst>
          </p:cNvPr>
          <p:cNvSpPr/>
          <p:nvPr/>
        </p:nvSpPr>
        <p:spPr>
          <a:xfrm>
            <a:off x="9009909" y="4399491"/>
            <a:ext cx="78739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Big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No SQL </a:t>
            </a:r>
            <a:r>
              <a:rPr kumimoji="0" lang="fr-FR" sz="1100" b="0" i="0" u="none" strike="noStrike" kern="1200" cap="none" spc="0" normalizeH="0" baseline="0" noProof="0" dirty="0" err="1">
                <a:ln>
                  <a:noFill/>
                </a:ln>
                <a:solidFill>
                  <a:prstClr val="black"/>
                </a:solidFill>
                <a:effectLst/>
                <a:uLnTx/>
                <a:uFillTx/>
                <a:latin typeface="Calibri" panose="020F0502020204030204"/>
                <a:ea typeface="+mn-ea"/>
                <a:cs typeface="+mn-cs"/>
              </a:rPr>
              <a:t>Db</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Organigramme : Connecteur 77">
            <a:extLst>
              <a:ext uri="{FF2B5EF4-FFF2-40B4-BE49-F238E27FC236}">
                <a16:creationId xmlns:a16="http://schemas.microsoft.com/office/drawing/2014/main" id="{D7D22FAE-073E-87F4-8A5F-DD1CE74352B6}"/>
              </a:ext>
            </a:extLst>
          </p:cNvPr>
          <p:cNvSpPr/>
          <p:nvPr/>
        </p:nvSpPr>
        <p:spPr>
          <a:xfrm>
            <a:off x="9183936" y="4131961"/>
            <a:ext cx="216000" cy="214039"/>
          </a:xfrm>
          <a:prstGeom prst="flowChartConnector">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lèche : chevron 154">
            <a:extLst>
              <a:ext uri="{FF2B5EF4-FFF2-40B4-BE49-F238E27FC236}">
                <a16:creationId xmlns:a16="http://schemas.microsoft.com/office/drawing/2014/main" id="{FB67C71D-AE90-8898-E2B2-598CDCB7F447}"/>
              </a:ext>
            </a:extLst>
          </p:cNvPr>
          <p:cNvSpPr/>
          <p:nvPr/>
        </p:nvSpPr>
        <p:spPr>
          <a:xfrm rot="10587835">
            <a:off x="8673375" y="4148980"/>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Organigramme : Connecteur 76">
            <a:extLst>
              <a:ext uri="{FF2B5EF4-FFF2-40B4-BE49-F238E27FC236}">
                <a16:creationId xmlns:a16="http://schemas.microsoft.com/office/drawing/2014/main" id="{CFC39584-A30D-9057-E486-A7A1CBE6103B}"/>
              </a:ext>
            </a:extLst>
          </p:cNvPr>
          <p:cNvSpPr/>
          <p:nvPr/>
        </p:nvSpPr>
        <p:spPr>
          <a:xfrm>
            <a:off x="8123456" y="4131961"/>
            <a:ext cx="216000" cy="214039"/>
          </a:xfrm>
          <a:prstGeom prst="flowChartConnector">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rganigramme : Connecteur 77">
            <a:extLst>
              <a:ext uri="{FF2B5EF4-FFF2-40B4-BE49-F238E27FC236}">
                <a16:creationId xmlns:a16="http://schemas.microsoft.com/office/drawing/2014/main" id="{54F8E1CC-1AEA-BC21-5163-9DB4F4394DD7}"/>
              </a:ext>
            </a:extLst>
          </p:cNvPr>
          <p:cNvSpPr/>
          <p:nvPr/>
        </p:nvSpPr>
        <p:spPr>
          <a:xfrm>
            <a:off x="10244416" y="4131961"/>
            <a:ext cx="216000" cy="214039"/>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lèche : chevron 154">
            <a:extLst>
              <a:ext uri="{FF2B5EF4-FFF2-40B4-BE49-F238E27FC236}">
                <a16:creationId xmlns:a16="http://schemas.microsoft.com/office/drawing/2014/main" id="{9CCC15EF-FC5B-1246-7BD7-42297A0985EF}"/>
              </a:ext>
            </a:extLst>
          </p:cNvPr>
          <p:cNvSpPr/>
          <p:nvPr/>
        </p:nvSpPr>
        <p:spPr>
          <a:xfrm rot="10800000">
            <a:off x="9733855" y="4148980"/>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lèche : chevron 154">
            <a:extLst>
              <a:ext uri="{FF2B5EF4-FFF2-40B4-BE49-F238E27FC236}">
                <a16:creationId xmlns:a16="http://schemas.microsoft.com/office/drawing/2014/main" id="{625F7986-D7A0-F73E-B905-CFD354891070}"/>
              </a:ext>
            </a:extLst>
          </p:cNvPr>
          <p:cNvSpPr/>
          <p:nvPr/>
        </p:nvSpPr>
        <p:spPr>
          <a:xfrm rot="10800000">
            <a:off x="10794336" y="4148981"/>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A68599CD-7B1D-4554-00CC-B7A5C744E09F}"/>
              </a:ext>
            </a:extLst>
          </p:cNvPr>
          <p:cNvSpPr/>
          <p:nvPr/>
        </p:nvSpPr>
        <p:spPr>
          <a:xfrm>
            <a:off x="8500464" y="2863123"/>
            <a:ext cx="675185"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err="1">
                <a:solidFill>
                  <a:prstClr val="black"/>
                </a:solidFill>
                <a:latin typeface="Calibri" panose="020F0502020204030204"/>
                <a:ea typeface="+mn-ea"/>
                <a:cs typeface="+mn-cs"/>
              </a:rPr>
              <a:t>Cleaning</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89BB8D0E-36BE-EB7A-F809-5CB732BE949E}"/>
              </a:ext>
            </a:extLst>
          </p:cNvPr>
          <p:cNvSpPr/>
          <p:nvPr/>
        </p:nvSpPr>
        <p:spPr>
          <a:xfrm>
            <a:off x="10115434" y="2849685"/>
            <a:ext cx="734496"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Python</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err="1">
                <a:solidFill>
                  <a:prstClr val="black"/>
                </a:solidFill>
                <a:latin typeface="Calibri" panose="020F0502020204030204"/>
                <a:ea typeface="+mn-ea"/>
                <a:cs typeface="+mn-cs"/>
              </a:rPr>
              <a:t>advanced</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Organigramme : Connecteur 77">
            <a:extLst>
              <a:ext uri="{FF2B5EF4-FFF2-40B4-BE49-F238E27FC236}">
                <a16:creationId xmlns:a16="http://schemas.microsoft.com/office/drawing/2014/main" id="{E40E451F-C294-F5A3-D27B-4B4867EFB9A7}"/>
              </a:ext>
            </a:extLst>
          </p:cNvPr>
          <p:cNvSpPr/>
          <p:nvPr/>
        </p:nvSpPr>
        <p:spPr>
          <a:xfrm>
            <a:off x="10359764" y="2582155"/>
            <a:ext cx="216000" cy="214039"/>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E1C05C26-318F-1F90-4CF9-2C87AA1C3FCA}"/>
              </a:ext>
            </a:extLst>
          </p:cNvPr>
          <p:cNvSpPr/>
          <p:nvPr/>
        </p:nvSpPr>
        <p:spPr>
          <a:xfrm>
            <a:off x="3952176" y="4236655"/>
            <a:ext cx="3749040" cy="3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4DEBD825-6B2C-6DC6-A6C8-349260FA3C9C}"/>
              </a:ext>
            </a:extLst>
          </p:cNvPr>
          <p:cNvSpPr/>
          <p:nvPr/>
        </p:nvSpPr>
        <p:spPr>
          <a:xfrm>
            <a:off x="6415993" y="4436859"/>
            <a:ext cx="841897"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Time </a:t>
            </a:r>
            <a:r>
              <a:rPr kumimoji="0" lang="fr-FR" sz="1100" b="0" i="0" u="none" strike="noStrike" kern="1200" cap="none" spc="0" normalizeH="0" baseline="0" noProof="0" dirty="0" err="1">
                <a:ln>
                  <a:noFill/>
                </a:ln>
                <a:solidFill>
                  <a:prstClr val="black"/>
                </a:solidFill>
                <a:effectLst/>
                <a:uLnTx/>
                <a:uFillTx/>
                <a:latin typeface="Calibri" panose="020F0502020204030204"/>
                <a:ea typeface="+mn-ea"/>
                <a:cs typeface="+mn-cs"/>
              </a:rPr>
              <a:t>Series</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49B9AF25-9953-0EA0-3633-94071417C63C}"/>
              </a:ext>
            </a:extLst>
          </p:cNvPr>
          <p:cNvSpPr/>
          <p:nvPr/>
        </p:nvSpPr>
        <p:spPr>
          <a:xfrm>
            <a:off x="3974683" y="4401631"/>
            <a:ext cx="1059068"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A/B </a:t>
            </a:r>
            <a:r>
              <a:rPr kumimoji="0" lang="fr-FR" sz="1100" b="0" i="0" u="none" strike="noStrike" kern="1200" cap="none" spc="0" normalizeH="0" baseline="0" noProof="0" dirty="0" err="1">
                <a:ln>
                  <a:noFill/>
                </a:ln>
                <a:solidFill>
                  <a:prstClr val="black"/>
                </a:solidFill>
                <a:effectLst/>
                <a:uLnTx/>
                <a:uFillTx/>
                <a:latin typeface="Calibri" panose="020F0502020204030204"/>
                <a:ea typeface="+mn-ea"/>
                <a:cs typeface="+mn-cs"/>
              </a:rPr>
              <a:t>Testing</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4FB7EDE0-84E3-9015-D239-50E39E5440E7}"/>
              </a:ext>
            </a:extLst>
          </p:cNvPr>
          <p:cNvSpPr/>
          <p:nvPr/>
        </p:nvSpPr>
        <p:spPr>
          <a:xfrm>
            <a:off x="4842679" y="4401144"/>
            <a:ext cx="97269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a:solidFill>
                  <a:prstClr val="black"/>
                </a:solidFill>
                <a:latin typeface="Calibri" panose="020F0502020204030204"/>
                <a:ea typeface="+mn-ea"/>
                <a:cs typeface="+mn-cs"/>
              </a:rPr>
              <a:t>Data Science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prstClr val="black"/>
                </a:solidFill>
                <a:effectLst/>
                <a:uLnTx/>
                <a:uFillTx/>
                <a:latin typeface="Calibri" panose="020F0502020204030204"/>
                <a:ea typeface="+mn-ea"/>
                <a:cs typeface="+mn-cs"/>
              </a:rPr>
              <a:t>Python</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Organigramme : Connecteur 77">
            <a:extLst>
              <a:ext uri="{FF2B5EF4-FFF2-40B4-BE49-F238E27FC236}">
                <a16:creationId xmlns:a16="http://schemas.microsoft.com/office/drawing/2014/main" id="{C889E812-F3FE-BC2F-FB0A-85BD46DD0242}"/>
              </a:ext>
            </a:extLst>
          </p:cNvPr>
          <p:cNvSpPr/>
          <p:nvPr/>
        </p:nvSpPr>
        <p:spPr>
          <a:xfrm>
            <a:off x="5131578" y="4102246"/>
            <a:ext cx="216000" cy="214039"/>
          </a:xfrm>
          <a:prstGeom prst="flowChartConnector">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lèche : chevron 154">
            <a:extLst>
              <a:ext uri="{FF2B5EF4-FFF2-40B4-BE49-F238E27FC236}">
                <a16:creationId xmlns:a16="http://schemas.microsoft.com/office/drawing/2014/main" id="{4C3569BE-043F-015D-CCE8-AA3ACC36BEA6}"/>
              </a:ext>
            </a:extLst>
          </p:cNvPr>
          <p:cNvSpPr/>
          <p:nvPr/>
        </p:nvSpPr>
        <p:spPr>
          <a:xfrm rot="10587835">
            <a:off x="4798981" y="4148979"/>
            <a:ext cx="176642" cy="180000"/>
          </a:xfrm>
          <a:prstGeom prst="chevr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Organigramme : Connecteur 76">
            <a:extLst>
              <a:ext uri="{FF2B5EF4-FFF2-40B4-BE49-F238E27FC236}">
                <a16:creationId xmlns:a16="http://schemas.microsoft.com/office/drawing/2014/main" id="{4EFA3D69-9D21-82A4-29E9-02DC340F2542}"/>
              </a:ext>
            </a:extLst>
          </p:cNvPr>
          <p:cNvSpPr/>
          <p:nvPr/>
        </p:nvSpPr>
        <p:spPr>
          <a:xfrm>
            <a:off x="4387612" y="4131961"/>
            <a:ext cx="216000" cy="214039"/>
          </a:xfrm>
          <a:prstGeom prst="flowChartConnector">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Organigramme : Connecteur 77">
            <a:extLst>
              <a:ext uri="{FF2B5EF4-FFF2-40B4-BE49-F238E27FC236}">
                <a16:creationId xmlns:a16="http://schemas.microsoft.com/office/drawing/2014/main" id="{D093AF44-F698-C406-80F5-011795CFE76B}"/>
              </a:ext>
            </a:extLst>
          </p:cNvPr>
          <p:cNvSpPr/>
          <p:nvPr/>
        </p:nvSpPr>
        <p:spPr>
          <a:xfrm>
            <a:off x="6709506" y="4119264"/>
            <a:ext cx="216000" cy="214039"/>
          </a:xfrm>
          <a:prstGeom prst="flowChartConnector">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èche : chevron 154">
            <a:extLst>
              <a:ext uri="{FF2B5EF4-FFF2-40B4-BE49-F238E27FC236}">
                <a16:creationId xmlns:a16="http://schemas.microsoft.com/office/drawing/2014/main" id="{58274C5A-9877-6554-C453-E165C14DAFB2}"/>
              </a:ext>
            </a:extLst>
          </p:cNvPr>
          <p:cNvSpPr/>
          <p:nvPr/>
        </p:nvSpPr>
        <p:spPr>
          <a:xfrm rot="10800000">
            <a:off x="5527352" y="4122701"/>
            <a:ext cx="176642" cy="180000"/>
          </a:xfrm>
          <a:prstGeom prst="chevr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lèche : chevron 154">
            <a:extLst>
              <a:ext uri="{FF2B5EF4-FFF2-40B4-BE49-F238E27FC236}">
                <a16:creationId xmlns:a16="http://schemas.microsoft.com/office/drawing/2014/main" id="{80D0C3D4-AD22-EB07-1691-7CC112B7ECCC}"/>
              </a:ext>
            </a:extLst>
          </p:cNvPr>
          <p:cNvSpPr/>
          <p:nvPr/>
        </p:nvSpPr>
        <p:spPr>
          <a:xfrm rot="10800000">
            <a:off x="7058492" y="4148981"/>
            <a:ext cx="176642" cy="180000"/>
          </a:xfrm>
          <a:prstGeom prst="chevr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B6192AFB-AE74-F244-2B78-7E54A326879F}"/>
              </a:ext>
            </a:extLst>
          </p:cNvPr>
          <p:cNvSpPr/>
          <p:nvPr/>
        </p:nvSpPr>
        <p:spPr>
          <a:xfrm>
            <a:off x="3751371" y="3551151"/>
            <a:ext cx="538930" cy="400110"/>
          </a:xfrm>
          <a:prstGeom prst="rect">
            <a:avLst/>
          </a:prstGeom>
          <a:solidFill>
            <a:schemeClr val="bg2"/>
          </a:solidFill>
          <a:ln>
            <a:solidFill>
              <a:schemeClr val="bg2"/>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Junior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DS 1</a:t>
            </a:r>
          </a:p>
        </p:txBody>
      </p:sp>
      <p:sp>
        <p:nvSpPr>
          <p:cNvPr id="109" name="Organigramme : Extraire 40">
            <a:extLst>
              <a:ext uri="{FF2B5EF4-FFF2-40B4-BE49-F238E27FC236}">
                <a16:creationId xmlns:a16="http://schemas.microsoft.com/office/drawing/2014/main" id="{5C14A147-4656-9EAD-5E5B-BE436EDBA97C}"/>
              </a:ext>
            </a:extLst>
          </p:cNvPr>
          <p:cNvSpPr/>
          <p:nvPr/>
        </p:nvSpPr>
        <p:spPr>
          <a:xfrm flipV="1">
            <a:off x="753306" y="4059474"/>
            <a:ext cx="324371" cy="218198"/>
          </a:xfrm>
          <a:prstGeom prst="flowChartExtra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CD163998-089C-32A3-5AE6-232DE7E9D078}"/>
              </a:ext>
            </a:extLst>
          </p:cNvPr>
          <p:cNvSpPr/>
          <p:nvPr/>
        </p:nvSpPr>
        <p:spPr>
          <a:xfrm flipV="1">
            <a:off x="967836" y="4228124"/>
            <a:ext cx="3108960"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D4A9DEB7-9257-335A-9277-4E84693E3B64}"/>
              </a:ext>
            </a:extLst>
          </p:cNvPr>
          <p:cNvSpPr/>
          <p:nvPr/>
        </p:nvSpPr>
        <p:spPr>
          <a:xfrm>
            <a:off x="2923923" y="4411471"/>
            <a:ext cx="914033"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Data Science</a:t>
            </a:r>
          </a:p>
        </p:txBody>
      </p:sp>
      <p:sp>
        <p:nvSpPr>
          <p:cNvPr id="115" name="Rectangle 114">
            <a:extLst>
              <a:ext uri="{FF2B5EF4-FFF2-40B4-BE49-F238E27FC236}">
                <a16:creationId xmlns:a16="http://schemas.microsoft.com/office/drawing/2014/main" id="{417CAFD2-3A1D-411A-9AF6-BE29877BBBEB}"/>
              </a:ext>
            </a:extLst>
          </p:cNvPr>
          <p:cNvSpPr/>
          <p:nvPr/>
        </p:nvSpPr>
        <p:spPr>
          <a:xfrm>
            <a:off x="1731445" y="4386795"/>
            <a:ext cx="972691"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err="1">
                <a:solidFill>
                  <a:prstClr val="black"/>
                </a:solidFill>
                <a:latin typeface="Calibri" panose="020F0502020204030204"/>
                <a:ea typeface="+mn-ea"/>
                <a:cs typeface="+mn-cs"/>
              </a:rPr>
              <a:t>MLOps</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Organigramme : Connecteur 77">
            <a:extLst>
              <a:ext uri="{FF2B5EF4-FFF2-40B4-BE49-F238E27FC236}">
                <a16:creationId xmlns:a16="http://schemas.microsoft.com/office/drawing/2014/main" id="{606F82AE-D991-8856-DE69-DD9C888C75E0}"/>
              </a:ext>
            </a:extLst>
          </p:cNvPr>
          <p:cNvSpPr/>
          <p:nvPr/>
        </p:nvSpPr>
        <p:spPr>
          <a:xfrm>
            <a:off x="2134072" y="4119265"/>
            <a:ext cx="216000" cy="214039"/>
          </a:xfrm>
          <a:prstGeom prst="flowChartConnector">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lèche : chevron 154">
            <a:extLst>
              <a:ext uri="{FF2B5EF4-FFF2-40B4-BE49-F238E27FC236}">
                <a16:creationId xmlns:a16="http://schemas.microsoft.com/office/drawing/2014/main" id="{7456E113-1457-973D-49D0-48554A7E7072}"/>
              </a:ext>
            </a:extLst>
          </p:cNvPr>
          <p:cNvSpPr/>
          <p:nvPr/>
        </p:nvSpPr>
        <p:spPr>
          <a:xfrm rot="10587835">
            <a:off x="1737811" y="4136284"/>
            <a:ext cx="176642" cy="180000"/>
          </a:xfrm>
          <a:prstGeom prst="chevr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Organigramme : Connecteur 77">
            <a:extLst>
              <a:ext uri="{FF2B5EF4-FFF2-40B4-BE49-F238E27FC236}">
                <a16:creationId xmlns:a16="http://schemas.microsoft.com/office/drawing/2014/main" id="{4C6C22A1-162D-EA24-8227-59070CCC2455}"/>
              </a:ext>
            </a:extLst>
          </p:cNvPr>
          <p:cNvSpPr/>
          <p:nvPr/>
        </p:nvSpPr>
        <p:spPr>
          <a:xfrm>
            <a:off x="3194552" y="4119265"/>
            <a:ext cx="216000" cy="214039"/>
          </a:xfrm>
          <a:prstGeom prst="flowChartConnector">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lèche : chevron 154">
            <a:extLst>
              <a:ext uri="{FF2B5EF4-FFF2-40B4-BE49-F238E27FC236}">
                <a16:creationId xmlns:a16="http://schemas.microsoft.com/office/drawing/2014/main" id="{17E2D9CB-616B-1A60-0BC8-76B015472E01}"/>
              </a:ext>
            </a:extLst>
          </p:cNvPr>
          <p:cNvSpPr/>
          <p:nvPr/>
        </p:nvSpPr>
        <p:spPr>
          <a:xfrm rot="10800000">
            <a:off x="2683991" y="4136284"/>
            <a:ext cx="176642" cy="180000"/>
          </a:xfrm>
          <a:prstGeom prst="chevr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lèche : chevron 154">
            <a:extLst>
              <a:ext uri="{FF2B5EF4-FFF2-40B4-BE49-F238E27FC236}">
                <a16:creationId xmlns:a16="http://schemas.microsoft.com/office/drawing/2014/main" id="{8F416F51-864D-5EBC-4FB2-5B66E78AEF2F}"/>
              </a:ext>
            </a:extLst>
          </p:cNvPr>
          <p:cNvSpPr/>
          <p:nvPr/>
        </p:nvSpPr>
        <p:spPr>
          <a:xfrm rot="10800000">
            <a:off x="3592072" y="4136285"/>
            <a:ext cx="176642" cy="180000"/>
          </a:xfrm>
          <a:prstGeom prst="chevr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0469486E-9D78-644D-2393-03486A75D6CD}"/>
              </a:ext>
            </a:extLst>
          </p:cNvPr>
          <p:cNvSpPr/>
          <p:nvPr/>
        </p:nvSpPr>
        <p:spPr>
          <a:xfrm>
            <a:off x="689943" y="3551151"/>
            <a:ext cx="538930" cy="400110"/>
          </a:xfrm>
          <a:prstGeom prst="rect">
            <a:avLst/>
          </a:prstGeom>
          <a:solidFill>
            <a:schemeClr val="bg2"/>
          </a:solidFill>
          <a:ln>
            <a:solidFill>
              <a:schemeClr val="bg2"/>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Junior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DS 2</a:t>
            </a:r>
          </a:p>
        </p:txBody>
      </p:sp>
      <p:sp>
        <p:nvSpPr>
          <p:cNvPr id="137" name="Organigramme : Extraire 40">
            <a:extLst>
              <a:ext uri="{FF2B5EF4-FFF2-40B4-BE49-F238E27FC236}">
                <a16:creationId xmlns:a16="http://schemas.microsoft.com/office/drawing/2014/main" id="{ADC95EED-E574-C854-A20B-D11C25A6F1D2}"/>
              </a:ext>
            </a:extLst>
          </p:cNvPr>
          <p:cNvSpPr/>
          <p:nvPr/>
        </p:nvSpPr>
        <p:spPr>
          <a:xfrm flipV="1">
            <a:off x="3867193" y="4010219"/>
            <a:ext cx="324371" cy="218198"/>
          </a:xfrm>
          <a:prstGeom prst="flowChartExtra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3161F113-A05A-A816-CBB3-9BF303C1E2EC}"/>
              </a:ext>
            </a:extLst>
          </p:cNvPr>
          <p:cNvSpPr/>
          <p:nvPr/>
        </p:nvSpPr>
        <p:spPr>
          <a:xfrm flipV="1">
            <a:off x="993656" y="5816842"/>
            <a:ext cx="3474720"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rganigramme : Connecteur 77">
            <a:extLst>
              <a:ext uri="{FF2B5EF4-FFF2-40B4-BE49-F238E27FC236}">
                <a16:creationId xmlns:a16="http://schemas.microsoft.com/office/drawing/2014/main" id="{4E40E57E-7177-EA2A-A2B2-500E74534B93}"/>
              </a:ext>
            </a:extLst>
          </p:cNvPr>
          <p:cNvSpPr/>
          <p:nvPr/>
        </p:nvSpPr>
        <p:spPr>
          <a:xfrm>
            <a:off x="11042755" y="2603551"/>
            <a:ext cx="216000" cy="214039"/>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990D6C05-40CC-5F98-53E6-0C80FBDD316D}"/>
              </a:ext>
            </a:extLst>
          </p:cNvPr>
          <p:cNvSpPr/>
          <p:nvPr/>
        </p:nvSpPr>
        <p:spPr>
          <a:xfrm>
            <a:off x="10783507" y="2849181"/>
            <a:ext cx="734496"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Excel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err="1">
                <a:solidFill>
                  <a:prstClr val="black"/>
                </a:solidFill>
                <a:latin typeface="Calibri" panose="020F0502020204030204"/>
                <a:ea typeface="+mn-ea"/>
                <a:cs typeface="+mn-cs"/>
              </a:rPr>
              <a:t>advanced</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Organigramme : Connecteur 77">
            <a:extLst>
              <a:ext uri="{FF2B5EF4-FFF2-40B4-BE49-F238E27FC236}">
                <a16:creationId xmlns:a16="http://schemas.microsoft.com/office/drawing/2014/main" id="{DFF815F0-2C44-F997-DDF5-9D2CDA413DD5}"/>
              </a:ext>
            </a:extLst>
          </p:cNvPr>
          <p:cNvSpPr/>
          <p:nvPr/>
        </p:nvSpPr>
        <p:spPr>
          <a:xfrm>
            <a:off x="807784" y="5730756"/>
            <a:ext cx="216000" cy="214039"/>
          </a:xfrm>
          <a:prstGeom prst="flowChartConnector">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74268759-4F2D-7D5B-1685-C518656AD491}"/>
              </a:ext>
            </a:extLst>
          </p:cNvPr>
          <p:cNvSpPr/>
          <p:nvPr/>
        </p:nvSpPr>
        <p:spPr>
          <a:xfrm>
            <a:off x="1494617" y="6040620"/>
            <a:ext cx="681597" cy="430887"/>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Neural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Network</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FBB6F28-9CE2-C46C-67A3-E9A2059DB044}"/>
              </a:ext>
            </a:extLst>
          </p:cNvPr>
          <p:cNvSpPr/>
          <p:nvPr/>
        </p:nvSpPr>
        <p:spPr>
          <a:xfrm>
            <a:off x="2475685" y="5943640"/>
            <a:ext cx="529312"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NLP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Basics</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Organigramme : Connecteur 37">
            <a:extLst>
              <a:ext uri="{FF2B5EF4-FFF2-40B4-BE49-F238E27FC236}">
                <a16:creationId xmlns:a16="http://schemas.microsoft.com/office/drawing/2014/main" id="{AE2C52A9-169E-C725-1022-51314A51F4AD}"/>
              </a:ext>
            </a:extLst>
          </p:cNvPr>
          <p:cNvSpPr/>
          <p:nvPr/>
        </p:nvSpPr>
        <p:spPr>
          <a:xfrm>
            <a:off x="1727416" y="5713437"/>
            <a:ext cx="216000" cy="214039"/>
          </a:xfrm>
          <a:prstGeom prst="flowChartConnector">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Organigramme : Connecteur 76">
            <a:extLst>
              <a:ext uri="{FF2B5EF4-FFF2-40B4-BE49-F238E27FC236}">
                <a16:creationId xmlns:a16="http://schemas.microsoft.com/office/drawing/2014/main" id="{72F128E8-F23A-C1A9-5B8A-2A7882FB4969}"/>
              </a:ext>
            </a:extLst>
          </p:cNvPr>
          <p:cNvSpPr/>
          <p:nvPr/>
        </p:nvSpPr>
        <p:spPr>
          <a:xfrm>
            <a:off x="2710192" y="5713437"/>
            <a:ext cx="216000" cy="214039"/>
          </a:xfrm>
          <a:prstGeom prst="flowChartConnector">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lèche : chevron 43">
            <a:extLst>
              <a:ext uri="{FF2B5EF4-FFF2-40B4-BE49-F238E27FC236}">
                <a16:creationId xmlns:a16="http://schemas.microsoft.com/office/drawing/2014/main" id="{38F6BBB9-BE37-2705-0F11-498CA3191972}"/>
              </a:ext>
            </a:extLst>
          </p:cNvPr>
          <p:cNvSpPr/>
          <p:nvPr/>
        </p:nvSpPr>
        <p:spPr>
          <a:xfrm>
            <a:off x="2238483" y="5730456"/>
            <a:ext cx="176642" cy="180000"/>
          </a:xfrm>
          <a:prstGeom prst="chevr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Organigramme : Connecteur 76">
            <a:extLst>
              <a:ext uri="{FF2B5EF4-FFF2-40B4-BE49-F238E27FC236}">
                <a16:creationId xmlns:a16="http://schemas.microsoft.com/office/drawing/2014/main" id="{7E620068-444F-9263-DD89-73AA44260178}"/>
              </a:ext>
            </a:extLst>
          </p:cNvPr>
          <p:cNvSpPr/>
          <p:nvPr/>
        </p:nvSpPr>
        <p:spPr>
          <a:xfrm>
            <a:off x="3886001" y="5728125"/>
            <a:ext cx="216000" cy="214039"/>
          </a:xfrm>
          <a:prstGeom prst="flowChartConnector">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Flèche : chevron 43">
            <a:extLst>
              <a:ext uri="{FF2B5EF4-FFF2-40B4-BE49-F238E27FC236}">
                <a16:creationId xmlns:a16="http://schemas.microsoft.com/office/drawing/2014/main" id="{53B280E0-307B-F2AD-3934-8AC28C1E4827}"/>
              </a:ext>
            </a:extLst>
          </p:cNvPr>
          <p:cNvSpPr/>
          <p:nvPr/>
        </p:nvSpPr>
        <p:spPr>
          <a:xfrm>
            <a:off x="3221259" y="5730456"/>
            <a:ext cx="176642" cy="180000"/>
          </a:xfrm>
          <a:prstGeom prst="chevr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lèche : chevron 43">
            <a:extLst>
              <a:ext uri="{FF2B5EF4-FFF2-40B4-BE49-F238E27FC236}">
                <a16:creationId xmlns:a16="http://schemas.microsoft.com/office/drawing/2014/main" id="{AD3F59E7-5141-AE6A-DFAD-3E95080C70D8}"/>
              </a:ext>
            </a:extLst>
          </p:cNvPr>
          <p:cNvSpPr/>
          <p:nvPr/>
        </p:nvSpPr>
        <p:spPr>
          <a:xfrm>
            <a:off x="1344028" y="5753901"/>
            <a:ext cx="176642" cy="180000"/>
          </a:xfrm>
          <a:prstGeom prst="chevr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rganigramme : Connecteur 77">
            <a:extLst>
              <a:ext uri="{FF2B5EF4-FFF2-40B4-BE49-F238E27FC236}">
                <a16:creationId xmlns:a16="http://schemas.microsoft.com/office/drawing/2014/main" id="{1C1EF0D7-66B4-AF7E-58EB-F21F3A3BA30C}"/>
              </a:ext>
            </a:extLst>
          </p:cNvPr>
          <p:cNvSpPr/>
          <p:nvPr/>
        </p:nvSpPr>
        <p:spPr>
          <a:xfrm>
            <a:off x="1245791" y="4081202"/>
            <a:ext cx="216000" cy="214039"/>
          </a:xfrm>
          <a:prstGeom prst="flowChartConnector">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7CB65996-FA73-C8CA-1CE8-46105554E91B}"/>
              </a:ext>
            </a:extLst>
          </p:cNvPr>
          <p:cNvSpPr/>
          <p:nvPr/>
        </p:nvSpPr>
        <p:spPr>
          <a:xfrm>
            <a:off x="918245" y="4385291"/>
            <a:ext cx="972691"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ML </a:t>
            </a:r>
            <a:r>
              <a:rPr lang="fr-FR" sz="1100" kern="1200" dirty="0" err="1">
                <a:solidFill>
                  <a:prstClr val="black"/>
                </a:solidFill>
                <a:latin typeface="Calibri" panose="020F0502020204030204"/>
                <a:ea typeface="+mn-ea"/>
                <a:cs typeface="+mn-cs"/>
              </a:rPr>
              <a:t>Explainability</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8D0212D3-19E6-ED4A-66B4-FF201208203F}"/>
              </a:ext>
            </a:extLst>
          </p:cNvPr>
          <p:cNvSpPr/>
          <p:nvPr/>
        </p:nvSpPr>
        <p:spPr>
          <a:xfrm>
            <a:off x="3762130" y="6007875"/>
            <a:ext cx="45557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rPr>
              <a:t>AWS</a:t>
            </a:r>
          </a:p>
        </p:txBody>
      </p:sp>
      <p:sp>
        <p:nvSpPr>
          <p:cNvPr id="163" name="Rectangle 162">
            <a:extLst>
              <a:ext uri="{FF2B5EF4-FFF2-40B4-BE49-F238E27FC236}">
                <a16:creationId xmlns:a16="http://schemas.microsoft.com/office/drawing/2014/main" id="{3CA14D38-E311-B962-3D54-85F4BA8BE8FF}"/>
              </a:ext>
            </a:extLst>
          </p:cNvPr>
          <p:cNvSpPr/>
          <p:nvPr/>
        </p:nvSpPr>
        <p:spPr>
          <a:xfrm>
            <a:off x="4208800" y="5138388"/>
            <a:ext cx="553357" cy="400110"/>
          </a:xfrm>
          <a:prstGeom prst="rect">
            <a:avLst/>
          </a:prstGeom>
          <a:solidFill>
            <a:schemeClr val="bg2"/>
          </a:solidFill>
          <a:ln>
            <a:solidFill>
              <a:schemeClr val="bg2"/>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Senior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DS 1</a:t>
            </a:r>
          </a:p>
        </p:txBody>
      </p:sp>
      <p:sp>
        <p:nvSpPr>
          <p:cNvPr id="164" name="Organigramme : Extraire 40">
            <a:extLst>
              <a:ext uri="{FF2B5EF4-FFF2-40B4-BE49-F238E27FC236}">
                <a16:creationId xmlns:a16="http://schemas.microsoft.com/office/drawing/2014/main" id="{85DF4EAD-4E5B-BCE6-814C-E18ABEA2D726}"/>
              </a:ext>
            </a:extLst>
          </p:cNvPr>
          <p:cNvSpPr/>
          <p:nvPr/>
        </p:nvSpPr>
        <p:spPr>
          <a:xfrm flipV="1">
            <a:off x="4324622" y="5597456"/>
            <a:ext cx="324371" cy="218198"/>
          </a:xfrm>
          <a:prstGeom prst="flowChartExtra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2D14641-4D95-A6F8-E200-1B62CECB72D6}"/>
              </a:ext>
            </a:extLst>
          </p:cNvPr>
          <p:cNvSpPr/>
          <p:nvPr/>
        </p:nvSpPr>
        <p:spPr>
          <a:xfrm flipV="1">
            <a:off x="4490947" y="5816834"/>
            <a:ext cx="3474720"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rganigramme : Connecteur 76">
            <a:extLst>
              <a:ext uri="{FF2B5EF4-FFF2-40B4-BE49-F238E27FC236}">
                <a16:creationId xmlns:a16="http://schemas.microsoft.com/office/drawing/2014/main" id="{E8781380-075C-2F39-3090-DD60795F1C47}"/>
              </a:ext>
            </a:extLst>
          </p:cNvPr>
          <p:cNvSpPr/>
          <p:nvPr/>
        </p:nvSpPr>
        <p:spPr>
          <a:xfrm>
            <a:off x="5150016" y="5719862"/>
            <a:ext cx="216000" cy="214039"/>
          </a:xfrm>
          <a:prstGeom prst="flowChartConnector">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Organigramme : Connecteur 76">
            <a:extLst>
              <a:ext uri="{FF2B5EF4-FFF2-40B4-BE49-F238E27FC236}">
                <a16:creationId xmlns:a16="http://schemas.microsoft.com/office/drawing/2014/main" id="{16705247-E008-EA36-6BD0-37EA92908F4A}"/>
              </a:ext>
            </a:extLst>
          </p:cNvPr>
          <p:cNvSpPr/>
          <p:nvPr/>
        </p:nvSpPr>
        <p:spPr>
          <a:xfrm>
            <a:off x="6765260" y="5746957"/>
            <a:ext cx="216000" cy="214039"/>
          </a:xfrm>
          <a:prstGeom prst="flowChartConnector">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Flèche : chevron 43">
            <a:extLst>
              <a:ext uri="{FF2B5EF4-FFF2-40B4-BE49-F238E27FC236}">
                <a16:creationId xmlns:a16="http://schemas.microsoft.com/office/drawing/2014/main" id="{1180C93F-FEE9-B3F3-E727-B55A9DA6F177}"/>
              </a:ext>
            </a:extLst>
          </p:cNvPr>
          <p:cNvSpPr/>
          <p:nvPr/>
        </p:nvSpPr>
        <p:spPr>
          <a:xfrm>
            <a:off x="5935652" y="5753901"/>
            <a:ext cx="176642" cy="180000"/>
          </a:xfrm>
          <a:prstGeom prst="chevr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lèche : chevron 154">
            <a:extLst>
              <a:ext uri="{FF2B5EF4-FFF2-40B4-BE49-F238E27FC236}">
                <a16:creationId xmlns:a16="http://schemas.microsoft.com/office/drawing/2014/main" id="{3704723C-DA78-B19A-B0CF-6C588E1AAE49}"/>
              </a:ext>
            </a:extLst>
          </p:cNvPr>
          <p:cNvSpPr/>
          <p:nvPr/>
        </p:nvSpPr>
        <p:spPr>
          <a:xfrm rot="10800000">
            <a:off x="6277351" y="4136283"/>
            <a:ext cx="176642" cy="180000"/>
          </a:xfrm>
          <a:prstGeom prst="chevr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Organigramme : Connecteur 77">
            <a:extLst>
              <a:ext uri="{FF2B5EF4-FFF2-40B4-BE49-F238E27FC236}">
                <a16:creationId xmlns:a16="http://schemas.microsoft.com/office/drawing/2014/main" id="{EB115B69-D522-4CE0-BCFC-E91034B67A51}"/>
              </a:ext>
            </a:extLst>
          </p:cNvPr>
          <p:cNvSpPr/>
          <p:nvPr/>
        </p:nvSpPr>
        <p:spPr>
          <a:xfrm>
            <a:off x="5884127" y="4102394"/>
            <a:ext cx="216000" cy="214039"/>
          </a:xfrm>
          <a:prstGeom prst="flowChartConnector">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A5921ED2-1E7A-4D94-5B39-D29DC9EAF3A1}"/>
              </a:ext>
            </a:extLst>
          </p:cNvPr>
          <p:cNvSpPr/>
          <p:nvPr/>
        </p:nvSpPr>
        <p:spPr>
          <a:xfrm>
            <a:off x="5661928" y="4414274"/>
            <a:ext cx="972691"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dirty="0" err="1">
                <a:solidFill>
                  <a:prstClr val="black"/>
                </a:solidFill>
                <a:latin typeface="Calibri" panose="020F0502020204030204"/>
                <a:ea typeface="+mn-ea"/>
                <a:cs typeface="+mn-cs"/>
              </a:rPr>
              <a:t>Gitlab</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E8DBAE5-D695-DFAC-DFED-BB14C5E58468}"/>
              </a:ext>
            </a:extLst>
          </p:cNvPr>
          <p:cNvSpPr/>
          <p:nvPr/>
        </p:nvSpPr>
        <p:spPr>
          <a:xfrm>
            <a:off x="7678622" y="5143628"/>
            <a:ext cx="553357" cy="400110"/>
          </a:xfrm>
          <a:prstGeom prst="rect">
            <a:avLst/>
          </a:prstGeom>
          <a:solidFill>
            <a:schemeClr val="bg2"/>
          </a:solidFill>
          <a:ln>
            <a:solidFill>
              <a:schemeClr val="bg2"/>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Senior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DS </a:t>
            </a:r>
            <a:r>
              <a:rPr lang="fr-FR" sz="1000" b="1" kern="1200" dirty="0">
                <a:solidFill>
                  <a:prstClr val="white"/>
                </a:solidFill>
                <a:latin typeface="Calibri" panose="020F0502020204030204"/>
                <a:ea typeface="+mn-ea"/>
                <a:cs typeface="+mn-cs"/>
              </a:rPr>
              <a:t>2</a:t>
            </a:r>
            <a:endPar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Organigramme : Extraire 40">
            <a:extLst>
              <a:ext uri="{FF2B5EF4-FFF2-40B4-BE49-F238E27FC236}">
                <a16:creationId xmlns:a16="http://schemas.microsoft.com/office/drawing/2014/main" id="{BA74FAF1-A17A-037F-83C0-130BC864E580}"/>
              </a:ext>
            </a:extLst>
          </p:cNvPr>
          <p:cNvSpPr/>
          <p:nvPr/>
        </p:nvSpPr>
        <p:spPr>
          <a:xfrm flipV="1">
            <a:off x="7794444" y="5602696"/>
            <a:ext cx="324371" cy="218198"/>
          </a:xfrm>
          <a:prstGeom prst="flowChartExtra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4">
            <a:extLst>
              <a:ext uri="{FF2B5EF4-FFF2-40B4-BE49-F238E27FC236}">
                <a16:creationId xmlns:a16="http://schemas.microsoft.com/office/drawing/2014/main" id="{571FAB0D-F264-A831-B5E1-5CB6A48AA73A}"/>
              </a:ext>
            </a:extLst>
          </p:cNvPr>
          <p:cNvSpPr txBox="1">
            <a:spLocks/>
          </p:cNvSpPr>
          <p:nvPr/>
        </p:nvSpPr>
        <p:spPr>
          <a:xfrm>
            <a:off x="781240" y="1065079"/>
            <a:ext cx="11089972" cy="332399"/>
          </a:xfrm>
          <a:prstGeom prst="rect">
            <a:avLst/>
          </a:prstGeom>
          <a:noFill/>
          <a:ln>
            <a:noFill/>
          </a:ln>
        </p:spPr>
        <p:txBody>
          <a:bodyPr spcFirstLastPara="1" vert="horz"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a:solidFill>
                  <a:schemeClr val="accent1"/>
                </a:solidFill>
              </a:rPr>
              <a:t>Analytics capabilities to have</a:t>
            </a:r>
            <a:endParaRPr lang="en-US" sz="2400" dirty="0">
              <a:solidFill>
                <a:schemeClr val="accent1"/>
              </a:solidFill>
            </a:endParaRPr>
          </a:p>
        </p:txBody>
      </p:sp>
      <p:sp>
        <p:nvSpPr>
          <p:cNvPr id="13" name="Rectangle 12">
            <a:extLst>
              <a:ext uri="{FF2B5EF4-FFF2-40B4-BE49-F238E27FC236}">
                <a16:creationId xmlns:a16="http://schemas.microsoft.com/office/drawing/2014/main" id="{E8CE714D-BCED-ED0F-03C2-B00C1E50FF8B}"/>
              </a:ext>
            </a:extLst>
          </p:cNvPr>
          <p:cNvSpPr/>
          <p:nvPr/>
        </p:nvSpPr>
        <p:spPr>
          <a:xfrm>
            <a:off x="3871489" y="2801239"/>
            <a:ext cx="675185" cy="6001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Cl</a:t>
            </a:r>
            <a:r>
              <a:rPr kumimoji="0" lang="fr-FR" sz="1100" b="0" i="0" u="none" strike="noStrike" kern="1200" cap="none" spc="0" normalizeH="0" baseline="0" noProof="0" dirty="0" err="1">
                <a:ln>
                  <a:noFill/>
                </a:ln>
                <a:solidFill>
                  <a:prstClr val="black"/>
                </a:solidFill>
                <a:effectLst/>
                <a:uLnTx/>
                <a:uFillTx/>
                <a:latin typeface="Calibri" panose="020F0502020204030204"/>
                <a:ea typeface="+mn-ea"/>
                <a:cs typeface="+mn-cs"/>
              </a:rPr>
              <a:t>eaning</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a:solidFill>
                  <a:prstClr val="black"/>
                </a:solidFill>
                <a:latin typeface="Calibri" panose="020F0502020204030204"/>
                <a:ea typeface="+mn-ea"/>
                <a:cs typeface="+mn-cs"/>
              </a:rPr>
              <a:t>Mining</a:t>
            </a:r>
            <a:endParaRPr kumimoji="0" lang="fr-F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rganigramme : Connecteur 76">
            <a:extLst>
              <a:ext uri="{FF2B5EF4-FFF2-40B4-BE49-F238E27FC236}">
                <a16:creationId xmlns:a16="http://schemas.microsoft.com/office/drawing/2014/main" id="{2AFD4FCF-8EB1-D69D-4103-D3937AC2F172}"/>
              </a:ext>
            </a:extLst>
          </p:cNvPr>
          <p:cNvSpPr/>
          <p:nvPr/>
        </p:nvSpPr>
        <p:spPr>
          <a:xfrm>
            <a:off x="4238124" y="2583891"/>
            <a:ext cx="216000" cy="214039"/>
          </a:xfrm>
          <a:prstGeom prst="flowChartConnector">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lèche : chevron 43">
            <a:extLst>
              <a:ext uri="{FF2B5EF4-FFF2-40B4-BE49-F238E27FC236}">
                <a16:creationId xmlns:a16="http://schemas.microsoft.com/office/drawing/2014/main" id="{FD5BA0F9-FB08-C0EF-F760-1D498D84FA09}"/>
              </a:ext>
            </a:extLst>
          </p:cNvPr>
          <p:cNvSpPr/>
          <p:nvPr/>
        </p:nvSpPr>
        <p:spPr>
          <a:xfrm>
            <a:off x="3766415" y="2600910"/>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lèche : chevron 154">
            <a:extLst>
              <a:ext uri="{FF2B5EF4-FFF2-40B4-BE49-F238E27FC236}">
                <a16:creationId xmlns:a16="http://schemas.microsoft.com/office/drawing/2014/main" id="{73125EB4-AFCD-C646-E922-7B5E57BC4F2E}"/>
              </a:ext>
            </a:extLst>
          </p:cNvPr>
          <p:cNvSpPr/>
          <p:nvPr/>
        </p:nvSpPr>
        <p:spPr>
          <a:xfrm>
            <a:off x="10728182" y="2607261"/>
            <a:ext cx="176642" cy="180000"/>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715186"/>
      </p:ext>
    </p:extLst>
  </p:cSld>
  <p:clrMapOvr>
    <a:masterClrMapping/>
  </p:clrMapOvr>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46"/>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Title&gt;</a:t>
            </a:r>
            <a:endParaRPr/>
          </a:p>
        </p:txBody>
      </p:sp>
      <p:sp>
        <p:nvSpPr>
          <p:cNvPr id="1822" name="Google Shape;1822;p46"/>
          <p:cNvSpPr/>
          <p:nvPr/>
        </p:nvSpPr>
        <p:spPr>
          <a:xfrm>
            <a:off x="5922628" y="191413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823" name="Google Shape;1823;p46"/>
          <p:cNvSpPr/>
          <p:nvPr/>
        </p:nvSpPr>
        <p:spPr>
          <a:xfrm>
            <a:off x="550862" y="5537731"/>
            <a:ext cx="4709035" cy="759680"/>
          </a:xfrm>
          <a:custGeom>
            <a:avLst/>
            <a:gdLst/>
            <a:ahLst/>
            <a:cxnLst/>
            <a:rect l="l" t="t" r="r" b="b"/>
            <a:pathLst>
              <a:path w="7148512" h="1034415" extrusionOk="0">
                <a:moveTo>
                  <a:pt x="0" y="1034415"/>
                </a:moveTo>
                <a:lnTo>
                  <a:pt x="7148513" y="1034415"/>
                </a:lnTo>
                <a:lnTo>
                  <a:pt x="6551295" y="0"/>
                </a:lnTo>
                <a:lnTo>
                  <a:pt x="597218"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4" name="Google Shape;1824;p46"/>
          <p:cNvSpPr/>
          <p:nvPr/>
        </p:nvSpPr>
        <p:spPr>
          <a:xfrm>
            <a:off x="1027098" y="4617861"/>
            <a:ext cx="3756562" cy="759680"/>
          </a:xfrm>
          <a:custGeom>
            <a:avLst/>
            <a:gdLst/>
            <a:ahLst/>
            <a:cxnLst/>
            <a:rect l="l" t="t" r="r" b="b"/>
            <a:pathLst>
              <a:path w="5702617" h="1034415" extrusionOk="0">
                <a:moveTo>
                  <a:pt x="0" y="1034415"/>
                </a:moveTo>
                <a:lnTo>
                  <a:pt x="5702618" y="1034415"/>
                </a:lnTo>
                <a:lnTo>
                  <a:pt x="5105400" y="0"/>
                </a:lnTo>
                <a:lnTo>
                  <a:pt x="597218"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5" name="Google Shape;1825;p46"/>
          <p:cNvSpPr/>
          <p:nvPr/>
        </p:nvSpPr>
        <p:spPr>
          <a:xfrm>
            <a:off x="1503649" y="3697990"/>
            <a:ext cx="2803461" cy="759680"/>
          </a:xfrm>
          <a:custGeom>
            <a:avLst/>
            <a:gdLst/>
            <a:ahLst/>
            <a:cxnLst/>
            <a:rect l="l" t="t" r="r" b="b"/>
            <a:pathLst>
              <a:path w="4255770" h="1034415" extrusionOk="0">
                <a:moveTo>
                  <a:pt x="577215" y="34290"/>
                </a:moveTo>
                <a:lnTo>
                  <a:pt x="0" y="1034415"/>
                </a:lnTo>
                <a:lnTo>
                  <a:pt x="4255770" y="1034415"/>
                </a:lnTo>
                <a:lnTo>
                  <a:pt x="3678555" y="34290"/>
                </a:lnTo>
                <a:lnTo>
                  <a:pt x="3658553" y="0"/>
                </a:lnTo>
                <a:lnTo>
                  <a:pt x="597218"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6" name="Google Shape;1826;p46"/>
          <p:cNvSpPr/>
          <p:nvPr/>
        </p:nvSpPr>
        <p:spPr>
          <a:xfrm>
            <a:off x="1980200" y="2777420"/>
            <a:ext cx="1850358" cy="759680"/>
          </a:xfrm>
          <a:custGeom>
            <a:avLst/>
            <a:gdLst/>
            <a:ahLst/>
            <a:cxnLst/>
            <a:rect l="l" t="t" r="r" b="b"/>
            <a:pathLst>
              <a:path w="2808922" h="1034415" extrusionOk="0">
                <a:moveTo>
                  <a:pt x="597218" y="0"/>
                </a:moveTo>
                <a:lnTo>
                  <a:pt x="0" y="1034415"/>
                </a:lnTo>
                <a:lnTo>
                  <a:pt x="2808923" y="1034415"/>
                </a:lnTo>
                <a:lnTo>
                  <a:pt x="22117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7" name="Google Shape;1827;p46"/>
          <p:cNvSpPr/>
          <p:nvPr/>
        </p:nvSpPr>
        <p:spPr>
          <a:xfrm>
            <a:off x="2456751" y="1857374"/>
            <a:ext cx="897258" cy="759855"/>
          </a:xfrm>
          <a:custGeom>
            <a:avLst/>
            <a:gdLst/>
            <a:ahLst/>
            <a:cxnLst/>
            <a:rect l="l" t="t" r="r" b="b"/>
            <a:pathLst>
              <a:path w="1362075" h="1034653" extrusionOk="0">
                <a:moveTo>
                  <a:pt x="823913" y="102156"/>
                </a:moveTo>
                <a:cubicBezTo>
                  <a:pt x="744855" y="-34052"/>
                  <a:pt x="616268" y="-34052"/>
                  <a:pt x="538163" y="102156"/>
                </a:cubicBezTo>
                <a:lnTo>
                  <a:pt x="0" y="1034653"/>
                </a:lnTo>
                <a:lnTo>
                  <a:pt x="1362075" y="1034653"/>
                </a:lnTo>
                <a:lnTo>
                  <a:pt x="823913" y="102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8" name="Google Shape;1828;p46"/>
          <p:cNvSpPr/>
          <p:nvPr/>
        </p:nvSpPr>
        <p:spPr>
          <a:xfrm>
            <a:off x="2511841" y="3018761"/>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lt1"/>
                </a:solidFill>
                <a:latin typeface="Barlow"/>
                <a:ea typeface="Barlow"/>
                <a:cs typeface="Barlow"/>
                <a:sym typeface="Barlow"/>
              </a:rPr>
              <a:t>Heading</a:t>
            </a:r>
            <a:endParaRPr sz="1800" b="1">
              <a:solidFill>
                <a:schemeClr val="lt1"/>
              </a:solidFill>
              <a:latin typeface="Calibri"/>
              <a:ea typeface="Calibri"/>
              <a:cs typeface="Calibri"/>
              <a:sym typeface="Calibri"/>
            </a:endParaRPr>
          </a:p>
        </p:txBody>
      </p:sp>
      <p:sp>
        <p:nvSpPr>
          <p:cNvPr id="1829" name="Google Shape;1829;p46"/>
          <p:cNvSpPr/>
          <p:nvPr/>
        </p:nvSpPr>
        <p:spPr>
          <a:xfrm>
            <a:off x="2511841" y="3939330"/>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lt1"/>
                </a:solidFill>
                <a:latin typeface="Barlow"/>
                <a:ea typeface="Barlow"/>
                <a:cs typeface="Barlow"/>
                <a:sym typeface="Barlow"/>
              </a:rPr>
              <a:t>Heading</a:t>
            </a:r>
            <a:endParaRPr sz="1800" b="1">
              <a:solidFill>
                <a:schemeClr val="lt1"/>
              </a:solidFill>
              <a:latin typeface="Calibri"/>
              <a:ea typeface="Calibri"/>
              <a:cs typeface="Calibri"/>
              <a:sym typeface="Calibri"/>
            </a:endParaRPr>
          </a:p>
        </p:txBody>
      </p:sp>
      <p:sp>
        <p:nvSpPr>
          <p:cNvPr id="1830" name="Google Shape;1830;p46"/>
          <p:cNvSpPr/>
          <p:nvPr/>
        </p:nvSpPr>
        <p:spPr>
          <a:xfrm>
            <a:off x="2511841" y="4860773"/>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lt1"/>
                </a:solidFill>
                <a:latin typeface="Barlow"/>
                <a:ea typeface="Barlow"/>
                <a:cs typeface="Barlow"/>
                <a:sym typeface="Barlow"/>
              </a:rPr>
              <a:t>Heading</a:t>
            </a:r>
            <a:endParaRPr sz="1800" b="1">
              <a:solidFill>
                <a:schemeClr val="lt1"/>
              </a:solidFill>
              <a:latin typeface="Calibri"/>
              <a:ea typeface="Calibri"/>
              <a:cs typeface="Calibri"/>
              <a:sym typeface="Calibri"/>
            </a:endParaRPr>
          </a:p>
        </p:txBody>
      </p:sp>
      <p:sp>
        <p:nvSpPr>
          <p:cNvPr id="1831" name="Google Shape;1831;p46"/>
          <p:cNvSpPr/>
          <p:nvPr/>
        </p:nvSpPr>
        <p:spPr>
          <a:xfrm>
            <a:off x="2511841" y="5777500"/>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lt1"/>
                </a:solidFill>
                <a:latin typeface="Barlow"/>
                <a:ea typeface="Barlow"/>
                <a:cs typeface="Barlow"/>
                <a:sym typeface="Barlow"/>
              </a:rPr>
              <a:t>Heading</a:t>
            </a:r>
            <a:endParaRPr sz="1800" b="1">
              <a:solidFill>
                <a:schemeClr val="lt1"/>
              </a:solidFill>
              <a:latin typeface="Calibri"/>
              <a:ea typeface="Calibri"/>
              <a:cs typeface="Calibri"/>
              <a:sym typeface="Calibri"/>
            </a:endParaRPr>
          </a:p>
        </p:txBody>
      </p:sp>
      <p:sp>
        <p:nvSpPr>
          <p:cNvPr id="1832" name="Google Shape;1832;p46"/>
          <p:cNvSpPr/>
          <p:nvPr/>
        </p:nvSpPr>
        <p:spPr>
          <a:xfrm>
            <a:off x="1669676" y="2098802"/>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cxnSp>
        <p:nvCxnSpPr>
          <p:cNvPr id="1833" name="Google Shape;1833;p46"/>
          <p:cNvCxnSpPr/>
          <p:nvPr/>
        </p:nvCxnSpPr>
        <p:spPr>
          <a:xfrm>
            <a:off x="3391382" y="2237301"/>
            <a:ext cx="2288551" cy="0"/>
          </a:xfrm>
          <a:prstGeom prst="straightConnector1">
            <a:avLst/>
          </a:prstGeom>
          <a:noFill/>
          <a:ln w="9525" cap="flat" cmpd="sng">
            <a:solidFill>
              <a:srgbClr val="BFBFBF"/>
            </a:solidFill>
            <a:prstDash val="solid"/>
            <a:miter lim="800000"/>
            <a:headEnd type="none" w="sm" len="sm"/>
            <a:tailEnd type="none" w="sm" len="sm"/>
          </a:ln>
        </p:spPr>
      </p:cxnSp>
      <p:sp>
        <p:nvSpPr>
          <p:cNvPr id="1834" name="Google Shape;1834;p46"/>
          <p:cNvSpPr/>
          <p:nvPr/>
        </p:nvSpPr>
        <p:spPr>
          <a:xfrm>
            <a:off x="5922628" y="2834095"/>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cxnSp>
        <p:nvCxnSpPr>
          <p:cNvPr id="1835" name="Google Shape;1835;p46"/>
          <p:cNvCxnSpPr/>
          <p:nvPr/>
        </p:nvCxnSpPr>
        <p:spPr>
          <a:xfrm>
            <a:off x="3820160" y="3157260"/>
            <a:ext cx="1859773" cy="0"/>
          </a:xfrm>
          <a:prstGeom prst="straightConnector1">
            <a:avLst/>
          </a:prstGeom>
          <a:noFill/>
          <a:ln w="9525" cap="flat" cmpd="sng">
            <a:solidFill>
              <a:srgbClr val="BFBFBF"/>
            </a:solidFill>
            <a:prstDash val="solid"/>
            <a:miter lim="800000"/>
            <a:headEnd type="none" w="sm" len="sm"/>
            <a:tailEnd type="none" w="sm" len="sm"/>
          </a:ln>
        </p:spPr>
      </p:cxnSp>
      <p:sp>
        <p:nvSpPr>
          <p:cNvPr id="1836" name="Google Shape;1836;p46"/>
          <p:cNvSpPr/>
          <p:nvPr/>
        </p:nvSpPr>
        <p:spPr>
          <a:xfrm>
            <a:off x="5922628" y="3754665"/>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cxnSp>
        <p:nvCxnSpPr>
          <p:cNvPr id="1837" name="Google Shape;1837;p46"/>
          <p:cNvCxnSpPr/>
          <p:nvPr/>
        </p:nvCxnSpPr>
        <p:spPr>
          <a:xfrm>
            <a:off x="4307110" y="4077830"/>
            <a:ext cx="1372823" cy="0"/>
          </a:xfrm>
          <a:prstGeom prst="straightConnector1">
            <a:avLst/>
          </a:prstGeom>
          <a:noFill/>
          <a:ln w="9525" cap="flat" cmpd="sng">
            <a:solidFill>
              <a:srgbClr val="BFBFBF"/>
            </a:solidFill>
            <a:prstDash val="solid"/>
            <a:miter lim="800000"/>
            <a:headEnd type="none" w="sm" len="sm"/>
            <a:tailEnd type="none" w="sm" len="sm"/>
          </a:ln>
        </p:spPr>
      </p:cxnSp>
      <p:sp>
        <p:nvSpPr>
          <p:cNvPr id="1838" name="Google Shape;1838;p46"/>
          <p:cNvSpPr/>
          <p:nvPr/>
        </p:nvSpPr>
        <p:spPr>
          <a:xfrm>
            <a:off x="5922628" y="467453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cxnSp>
        <p:nvCxnSpPr>
          <p:cNvPr id="1839" name="Google Shape;1839;p46"/>
          <p:cNvCxnSpPr/>
          <p:nvPr/>
        </p:nvCxnSpPr>
        <p:spPr>
          <a:xfrm>
            <a:off x="4836160" y="4997701"/>
            <a:ext cx="843773" cy="0"/>
          </a:xfrm>
          <a:prstGeom prst="straightConnector1">
            <a:avLst/>
          </a:prstGeom>
          <a:noFill/>
          <a:ln w="9525" cap="flat" cmpd="sng">
            <a:solidFill>
              <a:srgbClr val="BFBFBF"/>
            </a:solidFill>
            <a:prstDash val="solid"/>
            <a:miter lim="800000"/>
            <a:headEnd type="none" w="sm" len="sm"/>
            <a:tailEnd type="none" w="sm" len="sm"/>
          </a:ln>
        </p:spPr>
      </p:cxnSp>
      <p:sp>
        <p:nvSpPr>
          <p:cNvPr id="1840" name="Google Shape;1840;p46"/>
          <p:cNvSpPr/>
          <p:nvPr/>
        </p:nvSpPr>
        <p:spPr>
          <a:xfrm>
            <a:off x="5922628" y="559440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cxnSp>
        <p:nvCxnSpPr>
          <p:cNvPr id="1841" name="Google Shape;1841;p46"/>
          <p:cNvCxnSpPr/>
          <p:nvPr/>
        </p:nvCxnSpPr>
        <p:spPr>
          <a:xfrm>
            <a:off x="5252720" y="5891781"/>
            <a:ext cx="427213"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47"/>
          <p:cNvSpPr txBox="1">
            <a:spLocks noGrp="1"/>
          </p:cNvSpPr>
          <p:nvPr>
            <p:ph type="title"/>
          </p:nvPr>
        </p:nvSpPr>
        <p:spPr>
          <a:xfrm>
            <a:off x="855663" y="926348"/>
            <a:ext cx="7343457" cy="41857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3200"/>
              <a:buFont typeface="Franklin Gothic"/>
              <a:buNone/>
            </a:pPr>
            <a:r>
              <a:rPr lang="en-US"/>
              <a:t>&lt;Slide Tile&gt;</a:t>
            </a:r>
            <a:endParaRPr/>
          </a:p>
        </p:txBody>
      </p:sp>
      <p:sp>
        <p:nvSpPr>
          <p:cNvPr id="1847" name="Google Shape;1847;p47"/>
          <p:cNvSpPr/>
          <p:nvPr/>
        </p:nvSpPr>
        <p:spPr>
          <a:xfrm>
            <a:off x="855662" y="2835208"/>
            <a:ext cx="3161717" cy="1915909"/>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0">
                <a:solidFill>
                  <a:schemeClr val="lt1"/>
                </a:solidFill>
                <a:latin typeface="Calibri"/>
                <a:ea typeface="Calibri"/>
                <a:cs typeface="Calibri"/>
                <a:sym typeface="Calibri"/>
              </a:rPr>
              <a:t>Lorem Ipsum is simply dummy text of the printing and typesetting industry.</a:t>
            </a:r>
            <a:endParaRPr sz="1600" b="0">
              <a:solidFill>
                <a:schemeClr val="lt1"/>
              </a:solidFill>
              <a:latin typeface="Calibri"/>
              <a:ea typeface="Calibri"/>
              <a:cs typeface="Calibri"/>
              <a:sym typeface="Calibri"/>
            </a:endParaRPr>
          </a:p>
          <a:p>
            <a:pPr marL="0" marR="0" lvl="0" indent="0" algn="l" rtl="0">
              <a:spcBef>
                <a:spcPts val="1500"/>
              </a:spcBef>
              <a:spcAft>
                <a:spcPts val="0"/>
              </a:spcAft>
              <a:buNone/>
            </a:pPr>
            <a:r>
              <a:rPr lang="en-US" sz="1600" b="0">
                <a:solidFill>
                  <a:schemeClr val="lt1"/>
                </a:solidFill>
                <a:latin typeface="Barlow Medium"/>
                <a:ea typeface="Barlow Medium"/>
                <a:cs typeface="Barlow Medium"/>
                <a:sym typeface="Barlow Medium"/>
              </a:rPr>
              <a:t>Although SARS-CoV-2 has a tropism for ACE2-expressing epithelial cells of the respiratory tract, patients with severe COVID‑19 have symptoms of systemic hyperinflammation. </a:t>
            </a:r>
            <a:endParaRPr/>
          </a:p>
        </p:txBody>
      </p:sp>
      <p:sp>
        <p:nvSpPr>
          <p:cNvPr id="1848" name="Google Shape;1848;p47"/>
          <p:cNvSpPr/>
          <p:nvPr/>
        </p:nvSpPr>
        <p:spPr>
          <a:xfrm>
            <a:off x="855663" y="2253843"/>
            <a:ext cx="1359058" cy="369332"/>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a:solidFill>
                  <a:schemeClr val="accent1"/>
                </a:solidFill>
                <a:latin typeface="Barlow"/>
                <a:ea typeface="Barlow"/>
                <a:cs typeface="Barlow"/>
                <a:sym typeface="Barlow"/>
              </a:rPr>
              <a:t>Heading</a:t>
            </a:r>
            <a:endParaRPr sz="2400" b="1">
              <a:solidFill>
                <a:schemeClr val="accent1"/>
              </a:solidFill>
              <a:latin typeface="Calibri"/>
              <a:ea typeface="Calibri"/>
              <a:cs typeface="Calibri"/>
              <a:sym typeface="Calibri"/>
            </a:endParaRPr>
          </a:p>
        </p:txBody>
      </p:sp>
      <p:sp>
        <p:nvSpPr>
          <p:cNvPr id="1849" name="Google Shape;1849;p47"/>
          <p:cNvSpPr/>
          <p:nvPr/>
        </p:nvSpPr>
        <p:spPr>
          <a:xfrm>
            <a:off x="4882687" y="2835208"/>
            <a:ext cx="3161717" cy="1915909"/>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0">
                <a:solidFill>
                  <a:schemeClr val="lt1"/>
                </a:solidFill>
                <a:latin typeface="Calibri"/>
                <a:ea typeface="Calibri"/>
                <a:cs typeface="Calibri"/>
                <a:sym typeface="Calibri"/>
              </a:rPr>
              <a:t>Lorem Ipsum is simply dummy text of the printing and typesetting industry.</a:t>
            </a:r>
            <a:endParaRPr sz="1600" b="0">
              <a:solidFill>
                <a:schemeClr val="lt1"/>
              </a:solidFill>
              <a:latin typeface="Calibri"/>
              <a:ea typeface="Calibri"/>
              <a:cs typeface="Calibri"/>
              <a:sym typeface="Calibri"/>
            </a:endParaRPr>
          </a:p>
          <a:p>
            <a:pPr marL="0" marR="0" lvl="0" indent="0" algn="l" rtl="0">
              <a:spcBef>
                <a:spcPts val="1500"/>
              </a:spcBef>
              <a:spcAft>
                <a:spcPts val="0"/>
              </a:spcAft>
              <a:buNone/>
            </a:pPr>
            <a:r>
              <a:rPr lang="en-US" sz="1600" b="0">
                <a:solidFill>
                  <a:schemeClr val="lt1"/>
                </a:solidFill>
                <a:latin typeface="Barlow Medium"/>
                <a:ea typeface="Barlow Medium"/>
                <a:cs typeface="Barlow Medium"/>
                <a:sym typeface="Barlow Medium"/>
              </a:rPr>
              <a:t>Although SARS-CoV-2 has a tropism for ACE2-expressing epithelial cells of the respiratory tract, patients with severe COVID‑19 have symptoms of systemic hyperinflammation. </a:t>
            </a:r>
            <a:endParaRPr/>
          </a:p>
        </p:txBody>
      </p:sp>
      <p:sp>
        <p:nvSpPr>
          <p:cNvPr id="1850" name="Google Shape;1850;p47"/>
          <p:cNvSpPr/>
          <p:nvPr/>
        </p:nvSpPr>
        <p:spPr>
          <a:xfrm>
            <a:off x="4882688" y="2253843"/>
            <a:ext cx="1359058" cy="369332"/>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a:solidFill>
                  <a:schemeClr val="accent1"/>
                </a:solidFill>
                <a:latin typeface="Barlow"/>
                <a:ea typeface="Barlow"/>
                <a:cs typeface="Barlow"/>
                <a:sym typeface="Barlow"/>
              </a:rPr>
              <a:t>Heading</a:t>
            </a:r>
            <a:endParaRPr sz="2400" b="1">
              <a:solidFill>
                <a:schemeClr val="accen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48"/>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Processes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49"/>
          <p:cNvSpPr/>
          <p:nvPr/>
        </p:nvSpPr>
        <p:spPr>
          <a:xfrm>
            <a:off x="550863" y="3547737"/>
            <a:ext cx="11090275" cy="2446645"/>
          </a:xfrm>
          <a:prstGeom prst="roundRect">
            <a:avLst>
              <a:gd name="adj" fmla="val 9192"/>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2" name="Google Shape;1862;p4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grpSp>
        <p:nvGrpSpPr>
          <p:cNvPr id="1863" name="Google Shape;1863;p49"/>
          <p:cNvGrpSpPr/>
          <p:nvPr/>
        </p:nvGrpSpPr>
        <p:grpSpPr>
          <a:xfrm>
            <a:off x="816956" y="1857375"/>
            <a:ext cx="1800000" cy="3396367"/>
            <a:chOff x="550862" y="1857375"/>
            <a:chExt cx="1800000" cy="3396367"/>
          </a:xfrm>
        </p:grpSpPr>
        <p:sp>
          <p:nvSpPr>
            <p:cNvPr id="1864" name="Google Shape;1864;p49"/>
            <p:cNvSpPr txBox="1"/>
            <p:nvPr/>
          </p:nvSpPr>
          <p:spPr>
            <a:xfrm>
              <a:off x="550862" y="4176524"/>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865" name="Google Shape;1865;p49"/>
            <p:cNvSpPr txBox="1"/>
            <p:nvPr/>
          </p:nvSpPr>
          <p:spPr>
            <a:xfrm>
              <a:off x="550862" y="3877789"/>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grpSp>
          <p:nvGrpSpPr>
            <p:cNvPr id="1866" name="Google Shape;1866;p49"/>
            <p:cNvGrpSpPr/>
            <p:nvPr/>
          </p:nvGrpSpPr>
          <p:grpSpPr>
            <a:xfrm>
              <a:off x="856185" y="1857375"/>
              <a:ext cx="1189354" cy="1903722"/>
              <a:chOff x="856185" y="1632254"/>
              <a:chExt cx="1189354" cy="1903722"/>
            </a:xfrm>
          </p:grpSpPr>
          <p:sp>
            <p:nvSpPr>
              <p:cNvPr id="1867" name="Google Shape;1867;p49"/>
              <p:cNvSpPr/>
              <p:nvPr/>
            </p:nvSpPr>
            <p:spPr>
              <a:xfrm rot="10800000" flipH="1">
                <a:off x="856185" y="1632254"/>
                <a:ext cx="1189354" cy="1360310"/>
              </a:xfrm>
              <a:custGeom>
                <a:avLst/>
                <a:gdLst/>
                <a:ahLst/>
                <a:cxnLst/>
                <a:rect l="l" t="t" r="r" b="b"/>
                <a:pathLst>
                  <a:path w="2228216" h="2548497" extrusionOk="0">
                    <a:moveTo>
                      <a:pt x="1114108" y="2548497"/>
                    </a:moveTo>
                    <a:cubicBezTo>
                      <a:pt x="1729413" y="2548497"/>
                      <a:pt x="2228216" y="2049694"/>
                      <a:pt x="2228216" y="1434389"/>
                    </a:cubicBezTo>
                    <a:cubicBezTo>
                      <a:pt x="2228216" y="895997"/>
                      <a:pt x="1846320" y="446802"/>
                      <a:pt x="1338640" y="342916"/>
                    </a:cubicBezTo>
                    <a:lnTo>
                      <a:pt x="1331774" y="341868"/>
                    </a:lnTo>
                    <a:lnTo>
                      <a:pt x="1114108" y="0"/>
                    </a:lnTo>
                    <a:lnTo>
                      <a:pt x="896443" y="341868"/>
                    </a:lnTo>
                    <a:lnTo>
                      <a:pt x="889576" y="342916"/>
                    </a:lnTo>
                    <a:cubicBezTo>
                      <a:pt x="381896" y="446802"/>
                      <a:pt x="0" y="895997"/>
                      <a:pt x="0" y="1434389"/>
                    </a:cubicBezTo>
                    <a:cubicBezTo>
                      <a:pt x="0" y="2049694"/>
                      <a:pt x="498803" y="2548497"/>
                      <a:pt x="1114108" y="2548497"/>
                    </a:cubicBezTo>
                    <a:close/>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FBFBF"/>
                  </a:solidFill>
                  <a:latin typeface="Calibri"/>
                  <a:ea typeface="Calibri"/>
                  <a:cs typeface="Calibri"/>
                  <a:sym typeface="Calibri"/>
                </a:endParaRPr>
              </a:p>
            </p:txBody>
          </p:sp>
          <p:sp>
            <p:nvSpPr>
              <p:cNvPr id="1868" name="Google Shape;1868;p49"/>
              <p:cNvSpPr/>
              <p:nvPr/>
            </p:nvSpPr>
            <p:spPr>
              <a:xfrm>
                <a:off x="1237502" y="3109256"/>
                <a:ext cx="426720" cy="42672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1800">
                    <a:solidFill>
                      <a:schemeClr val="accent1"/>
                    </a:solidFill>
                    <a:latin typeface="Franklin Gothic"/>
                    <a:ea typeface="Franklin Gothic"/>
                    <a:cs typeface="Franklin Gothic"/>
                    <a:sym typeface="Franklin Gothic"/>
                  </a:rPr>
                  <a:t>1</a:t>
                </a:r>
                <a:endParaRPr/>
              </a:p>
            </p:txBody>
          </p:sp>
          <p:sp>
            <p:nvSpPr>
              <p:cNvPr id="1869" name="Google Shape;1869;p49"/>
              <p:cNvSpPr txBox="1"/>
              <p:nvPr/>
            </p:nvSpPr>
            <p:spPr>
              <a:xfrm>
                <a:off x="1183770" y="2118904"/>
                <a:ext cx="48045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grpSp>
      </p:grpSp>
      <p:grpSp>
        <p:nvGrpSpPr>
          <p:cNvPr id="1870" name="Google Shape;1870;p49"/>
          <p:cNvGrpSpPr/>
          <p:nvPr/>
        </p:nvGrpSpPr>
        <p:grpSpPr>
          <a:xfrm>
            <a:off x="2996671" y="1857375"/>
            <a:ext cx="1800000" cy="3396367"/>
            <a:chOff x="2887662" y="1857375"/>
            <a:chExt cx="1800000" cy="3396367"/>
          </a:xfrm>
        </p:grpSpPr>
        <p:sp>
          <p:nvSpPr>
            <p:cNvPr id="1871" name="Google Shape;1871;p49"/>
            <p:cNvSpPr txBox="1"/>
            <p:nvPr/>
          </p:nvSpPr>
          <p:spPr>
            <a:xfrm>
              <a:off x="2887662" y="4176524"/>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872" name="Google Shape;1872;p49"/>
            <p:cNvSpPr txBox="1"/>
            <p:nvPr/>
          </p:nvSpPr>
          <p:spPr>
            <a:xfrm>
              <a:off x="2887662" y="3877789"/>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grpSp>
          <p:nvGrpSpPr>
            <p:cNvPr id="1873" name="Google Shape;1873;p49"/>
            <p:cNvGrpSpPr/>
            <p:nvPr/>
          </p:nvGrpSpPr>
          <p:grpSpPr>
            <a:xfrm>
              <a:off x="3192985" y="1857375"/>
              <a:ext cx="1189354" cy="1903722"/>
              <a:chOff x="856185" y="1632254"/>
              <a:chExt cx="1189354" cy="1903722"/>
            </a:xfrm>
          </p:grpSpPr>
          <p:sp>
            <p:nvSpPr>
              <p:cNvPr id="1874" name="Google Shape;1874;p49"/>
              <p:cNvSpPr/>
              <p:nvPr/>
            </p:nvSpPr>
            <p:spPr>
              <a:xfrm rot="10800000" flipH="1">
                <a:off x="856185" y="1632254"/>
                <a:ext cx="1189354" cy="1360310"/>
              </a:xfrm>
              <a:custGeom>
                <a:avLst/>
                <a:gdLst/>
                <a:ahLst/>
                <a:cxnLst/>
                <a:rect l="l" t="t" r="r" b="b"/>
                <a:pathLst>
                  <a:path w="2228216" h="2548497" extrusionOk="0">
                    <a:moveTo>
                      <a:pt x="1114108" y="2548497"/>
                    </a:moveTo>
                    <a:cubicBezTo>
                      <a:pt x="1729413" y="2548497"/>
                      <a:pt x="2228216" y="2049694"/>
                      <a:pt x="2228216" y="1434389"/>
                    </a:cubicBezTo>
                    <a:cubicBezTo>
                      <a:pt x="2228216" y="895997"/>
                      <a:pt x="1846320" y="446802"/>
                      <a:pt x="1338640" y="342916"/>
                    </a:cubicBezTo>
                    <a:lnTo>
                      <a:pt x="1331774" y="341868"/>
                    </a:lnTo>
                    <a:lnTo>
                      <a:pt x="1114108" y="0"/>
                    </a:lnTo>
                    <a:lnTo>
                      <a:pt x="896443" y="341868"/>
                    </a:lnTo>
                    <a:lnTo>
                      <a:pt x="889576" y="342916"/>
                    </a:lnTo>
                    <a:cubicBezTo>
                      <a:pt x="381896" y="446802"/>
                      <a:pt x="0" y="895997"/>
                      <a:pt x="0" y="1434389"/>
                    </a:cubicBezTo>
                    <a:cubicBezTo>
                      <a:pt x="0" y="2049694"/>
                      <a:pt x="498803" y="2548497"/>
                      <a:pt x="1114108" y="2548497"/>
                    </a:cubicBezTo>
                    <a:close/>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FBFBF"/>
                  </a:solidFill>
                  <a:latin typeface="Calibri"/>
                  <a:ea typeface="Calibri"/>
                  <a:cs typeface="Calibri"/>
                  <a:sym typeface="Calibri"/>
                </a:endParaRPr>
              </a:p>
            </p:txBody>
          </p:sp>
          <p:sp>
            <p:nvSpPr>
              <p:cNvPr id="1875" name="Google Shape;1875;p49"/>
              <p:cNvSpPr/>
              <p:nvPr/>
            </p:nvSpPr>
            <p:spPr>
              <a:xfrm>
                <a:off x="1237502" y="3109256"/>
                <a:ext cx="426720" cy="42672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1800">
                    <a:solidFill>
                      <a:schemeClr val="accent1"/>
                    </a:solidFill>
                    <a:latin typeface="Franklin Gothic"/>
                    <a:ea typeface="Franklin Gothic"/>
                    <a:cs typeface="Franklin Gothic"/>
                    <a:sym typeface="Franklin Gothic"/>
                  </a:rPr>
                  <a:t>1</a:t>
                </a:r>
                <a:endParaRPr/>
              </a:p>
            </p:txBody>
          </p:sp>
          <p:sp>
            <p:nvSpPr>
              <p:cNvPr id="1876" name="Google Shape;1876;p49"/>
              <p:cNvSpPr txBox="1"/>
              <p:nvPr/>
            </p:nvSpPr>
            <p:spPr>
              <a:xfrm>
                <a:off x="1183770" y="2118904"/>
                <a:ext cx="48045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grpSp>
      </p:grpSp>
      <p:grpSp>
        <p:nvGrpSpPr>
          <p:cNvPr id="1877" name="Google Shape;1877;p49"/>
          <p:cNvGrpSpPr/>
          <p:nvPr/>
        </p:nvGrpSpPr>
        <p:grpSpPr>
          <a:xfrm>
            <a:off x="5176386" y="1857375"/>
            <a:ext cx="1800000" cy="3396367"/>
            <a:chOff x="5167540" y="1857375"/>
            <a:chExt cx="1800000" cy="3396367"/>
          </a:xfrm>
        </p:grpSpPr>
        <p:sp>
          <p:nvSpPr>
            <p:cNvPr id="1878" name="Google Shape;1878;p49"/>
            <p:cNvSpPr txBox="1"/>
            <p:nvPr/>
          </p:nvSpPr>
          <p:spPr>
            <a:xfrm>
              <a:off x="5167540" y="4176524"/>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879" name="Google Shape;1879;p49"/>
            <p:cNvSpPr txBox="1"/>
            <p:nvPr/>
          </p:nvSpPr>
          <p:spPr>
            <a:xfrm>
              <a:off x="5167540" y="3877789"/>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grpSp>
          <p:nvGrpSpPr>
            <p:cNvPr id="1880" name="Google Shape;1880;p49"/>
            <p:cNvGrpSpPr/>
            <p:nvPr/>
          </p:nvGrpSpPr>
          <p:grpSpPr>
            <a:xfrm>
              <a:off x="5472863" y="1857375"/>
              <a:ext cx="1189354" cy="1903722"/>
              <a:chOff x="856185" y="1632254"/>
              <a:chExt cx="1189354" cy="1903722"/>
            </a:xfrm>
          </p:grpSpPr>
          <p:sp>
            <p:nvSpPr>
              <p:cNvPr id="1881" name="Google Shape;1881;p49"/>
              <p:cNvSpPr/>
              <p:nvPr/>
            </p:nvSpPr>
            <p:spPr>
              <a:xfrm rot="10800000" flipH="1">
                <a:off x="856185" y="1632254"/>
                <a:ext cx="1189354" cy="1360310"/>
              </a:xfrm>
              <a:custGeom>
                <a:avLst/>
                <a:gdLst/>
                <a:ahLst/>
                <a:cxnLst/>
                <a:rect l="l" t="t" r="r" b="b"/>
                <a:pathLst>
                  <a:path w="2228216" h="2548497" extrusionOk="0">
                    <a:moveTo>
                      <a:pt x="1114108" y="2548497"/>
                    </a:moveTo>
                    <a:cubicBezTo>
                      <a:pt x="1729413" y="2548497"/>
                      <a:pt x="2228216" y="2049694"/>
                      <a:pt x="2228216" y="1434389"/>
                    </a:cubicBezTo>
                    <a:cubicBezTo>
                      <a:pt x="2228216" y="895997"/>
                      <a:pt x="1846320" y="446802"/>
                      <a:pt x="1338640" y="342916"/>
                    </a:cubicBezTo>
                    <a:lnTo>
                      <a:pt x="1331774" y="341868"/>
                    </a:lnTo>
                    <a:lnTo>
                      <a:pt x="1114108" y="0"/>
                    </a:lnTo>
                    <a:lnTo>
                      <a:pt x="896443" y="341868"/>
                    </a:lnTo>
                    <a:lnTo>
                      <a:pt x="889576" y="342916"/>
                    </a:lnTo>
                    <a:cubicBezTo>
                      <a:pt x="381896" y="446802"/>
                      <a:pt x="0" y="895997"/>
                      <a:pt x="0" y="1434389"/>
                    </a:cubicBezTo>
                    <a:cubicBezTo>
                      <a:pt x="0" y="2049694"/>
                      <a:pt x="498803" y="2548497"/>
                      <a:pt x="1114108" y="2548497"/>
                    </a:cubicBezTo>
                    <a:close/>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FBFBF"/>
                  </a:solidFill>
                  <a:latin typeface="Calibri"/>
                  <a:ea typeface="Calibri"/>
                  <a:cs typeface="Calibri"/>
                  <a:sym typeface="Calibri"/>
                </a:endParaRPr>
              </a:p>
            </p:txBody>
          </p:sp>
          <p:sp>
            <p:nvSpPr>
              <p:cNvPr id="1882" name="Google Shape;1882;p49"/>
              <p:cNvSpPr/>
              <p:nvPr/>
            </p:nvSpPr>
            <p:spPr>
              <a:xfrm>
                <a:off x="1237502" y="3109256"/>
                <a:ext cx="426720" cy="42672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1800">
                    <a:solidFill>
                      <a:schemeClr val="accent1"/>
                    </a:solidFill>
                    <a:latin typeface="Franklin Gothic"/>
                    <a:ea typeface="Franklin Gothic"/>
                    <a:cs typeface="Franklin Gothic"/>
                    <a:sym typeface="Franklin Gothic"/>
                  </a:rPr>
                  <a:t>1</a:t>
                </a:r>
                <a:endParaRPr/>
              </a:p>
            </p:txBody>
          </p:sp>
          <p:sp>
            <p:nvSpPr>
              <p:cNvPr id="1883" name="Google Shape;1883;p49"/>
              <p:cNvSpPr txBox="1"/>
              <p:nvPr/>
            </p:nvSpPr>
            <p:spPr>
              <a:xfrm>
                <a:off x="1183770" y="2118904"/>
                <a:ext cx="48045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grpSp>
      </p:grpSp>
      <p:grpSp>
        <p:nvGrpSpPr>
          <p:cNvPr id="1884" name="Google Shape;1884;p49"/>
          <p:cNvGrpSpPr/>
          <p:nvPr/>
        </p:nvGrpSpPr>
        <p:grpSpPr>
          <a:xfrm>
            <a:off x="7356101" y="1857375"/>
            <a:ext cx="1800000" cy="3396367"/>
            <a:chOff x="7504340" y="1857375"/>
            <a:chExt cx="1800000" cy="3396367"/>
          </a:xfrm>
        </p:grpSpPr>
        <p:sp>
          <p:nvSpPr>
            <p:cNvPr id="1885" name="Google Shape;1885;p49"/>
            <p:cNvSpPr txBox="1"/>
            <p:nvPr/>
          </p:nvSpPr>
          <p:spPr>
            <a:xfrm>
              <a:off x="7504340" y="4176524"/>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886" name="Google Shape;1886;p49"/>
            <p:cNvSpPr txBox="1"/>
            <p:nvPr/>
          </p:nvSpPr>
          <p:spPr>
            <a:xfrm>
              <a:off x="7504340" y="3877789"/>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grpSp>
          <p:nvGrpSpPr>
            <p:cNvPr id="1887" name="Google Shape;1887;p49"/>
            <p:cNvGrpSpPr/>
            <p:nvPr/>
          </p:nvGrpSpPr>
          <p:grpSpPr>
            <a:xfrm>
              <a:off x="7809663" y="1857375"/>
              <a:ext cx="1189354" cy="1903722"/>
              <a:chOff x="856185" y="1632254"/>
              <a:chExt cx="1189354" cy="1903722"/>
            </a:xfrm>
          </p:grpSpPr>
          <p:sp>
            <p:nvSpPr>
              <p:cNvPr id="1888" name="Google Shape;1888;p49"/>
              <p:cNvSpPr/>
              <p:nvPr/>
            </p:nvSpPr>
            <p:spPr>
              <a:xfrm rot="10800000" flipH="1">
                <a:off x="856185" y="1632254"/>
                <a:ext cx="1189354" cy="1360310"/>
              </a:xfrm>
              <a:custGeom>
                <a:avLst/>
                <a:gdLst/>
                <a:ahLst/>
                <a:cxnLst/>
                <a:rect l="l" t="t" r="r" b="b"/>
                <a:pathLst>
                  <a:path w="2228216" h="2548497" extrusionOk="0">
                    <a:moveTo>
                      <a:pt x="1114108" y="2548497"/>
                    </a:moveTo>
                    <a:cubicBezTo>
                      <a:pt x="1729413" y="2548497"/>
                      <a:pt x="2228216" y="2049694"/>
                      <a:pt x="2228216" y="1434389"/>
                    </a:cubicBezTo>
                    <a:cubicBezTo>
                      <a:pt x="2228216" y="895997"/>
                      <a:pt x="1846320" y="446802"/>
                      <a:pt x="1338640" y="342916"/>
                    </a:cubicBezTo>
                    <a:lnTo>
                      <a:pt x="1331774" y="341868"/>
                    </a:lnTo>
                    <a:lnTo>
                      <a:pt x="1114108" y="0"/>
                    </a:lnTo>
                    <a:lnTo>
                      <a:pt x="896443" y="341868"/>
                    </a:lnTo>
                    <a:lnTo>
                      <a:pt x="889576" y="342916"/>
                    </a:lnTo>
                    <a:cubicBezTo>
                      <a:pt x="381896" y="446802"/>
                      <a:pt x="0" y="895997"/>
                      <a:pt x="0" y="1434389"/>
                    </a:cubicBezTo>
                    <a:cubicBezTo>
                      <a:pt x="0" y="2049694"/>
                      <a:pt x="498803" y="2548497"/>
                      <a:pt x="1114108" y="2548497"/>
                    </a:cubicBezTo>
                    <a:close/>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FBFBF"/>
                  </a:solidFill>
                  <a:latin typeface="Calibri"/>
                  <a:ea typeface="Calibri"/>
                  <a:cs typeface="Calibri"/>
                  <a:sym typeface="Calibri"/>
                </a:endParaRPr>
              </a:p>
            </p:txBody>
          </p:sp>
          <p:sp>
            <p:nvSpPr>
              <p:cNvPr id="1889" name="Google Shape;1889;p49"/>
              <p:cNvSpPr/>
              <p:nvPr/>
            </p:nvSpPr>
            <p:spPr>
              <a:xfrm>
                <a:off x="1237502" y="3109256"/>
                <a:ext cx="426720" cy="42672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1800">
                    <a:solidFill>
                      <a:schemeClr val="accent1"/>
                    </a:solidFill>
                    <a:latin typeface="Franklin Gothic"/>
                    <a:ea typeface="Franklin Gothic"/>
                    <a:cs typeface="Franklin Gothic"/>
                    <a:sym typeface="Franklin Gothic"/>
                  </a:rPr>
                  <a:t>1</a:t>
                </a:r>
                <a:endParaRPr/>
              </a:p>
            </p:txBody>
          </p:sp>
          <p:sp>
            <p:nvSpPr>
              <p:cNvPr id="1890" name="Google Shape;1890;p49"/>
              <p:cNvSpPr txBox="1"/>
              <p:nvPr/>
            </p:nvSpPr>
            <p:spPr>
              <a:xfrm>
                <a:off x="1183770" y="2118904"/>
                <a:ext cx="48045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grpSp>
      </p:grpSp>
      <p:grpSp>
        <p:nvGrpSpPr>
          <p:cNvPr id="1891" name="Google Shape;1891;p49"/>
          <p:cNvGrpSpPr/>
          <p:nvPr/>
        </p:nvGrpSpPr>
        <p:grpSpPr>
          <a:xfrm>
            <a:off x="9535815" y="1857375"/>
            <a:ext cx="1800000" cy="3396367"/>
            <a:chOff x="9841138" y="1857375"/>
            <a:chExt cx="1800000" cy="3396367"/>
          </a:xfrm>
        </p:grpSpPr>
        <p:sp>
          <p:nvSpPr>
            <p:cNvPr id="1892" name="Google Shape;1892;p49"/>
            <p:cNvSpPr txBox="1"/>
            <p:nvPr/>
          </p:nvSpPr>
          <p:spPr>
            <a:xfrm>
              <a:off x="9841138" y="4176524"/>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893" name="Google Shape;1893;p49"/>
            <p:cNvSpPr txBox="1"/>
            <p:nvPr/>
          </p:nvSpPr>
          <p:spPr>
            <a:xfrm>
              <a:off x="9841138" y="3877789"/>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grpSp>
          <p:nvGrpSpPr>
            <p:cNvPr id="1894" name="Google Shape;1894;p49"/>
            <p:cNvGrpSpPr/>
            <p:nvPr/>
          </p:nvGrpSpPr>
          <p:grpSpPr>
            <a:xfrm>
              <a:off x="10146461" y="1857375"/>
              <a:ext cx="1189354" cy="1903722"/>
              <a:chOff x="856185" y="1632254"/>
              <a:chExt cx="1189354" cy="1903722"/>
            </a:xfrm>
          </p:grpSpPr>
          <p:sp>
            <p:nvSpPr>
              <p:cNvPr id="1895" name="Google Shape;1895;p49"/>
              <p:cNvSpPr/>
              <p:nvPr/>
            </p:nvSpPr>
            <p:spPr>
              <a:xfrm rot="10800000" flipH="1">
                <a:off x="856185" y="1632254"/>
                <a:ext cx="1189354" cy="1360310"/>
              </a:xfrm>
              <a:custGeom>
                <a:avLst/>
                <a:gdLst/>
                <a:ahLst/>
                <a:cxnLst/>
                <a:rect l="l" t="t" r="r" b="b"/>
                <a:pathLst>
                  <a:path w="2228216" h="2548497" extrusionOk="0">
                    <a:moveTo>
                      <a:pt x="1114108" y="2548497"/>
                    </a:moveTo>
                    <a:cubicBezTo>
                      <a:pt x="1729413" y="2548497"/>
                      <a:pt x="2228216" y="2049694"/>
                      <a:pt x="2228216" y="1434389"/>
                    </a:cubicBezTo>
                    <a:cubicBezTo>
                      <a:pt x="2228216" y="895997"/>
                      <a:pt x="1846320" y="446802"/>
                      <a:pt x="1338640" y="342916"/>
                    </a:cubicBezTo>
                    <a:lnTo>
                      <a:pt x="1331774" y="341868"/>
                    </a:lnTo>
                    <a:lnTo>
                      <a:pt x="1114108" y="0"/>
                    </a:lnTo>
                    <a:lnTo>
                      <a:pt x="896443" y="341868"/>
                    </a:lnTo>
                    <a:lnTo>
                      <a:pt x="889576" y="342916"/>
                    </a:lnTo>
                    <a:cubicBezTo>
                      <a:pt x="381896" y="446802"/>
                      <a:pt x="0" y="895997"/>
                      <a:pt x="0" y="1434389"/>
                    </a:cubicBezTo>
                    <a:cubicBezTo>
                      <a:pt x="0" y="2049694"/>
                      <a:pt x="498803" y="2548497"/>
                      <a:pt x="1114108" y="2548497"/>
                    </a:cubicBezTo>
                    <a:close/>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FBFBF"/>
                  </a:solidFill>
                  <a:latin typeface="Calibri"/>
                  <a:ea typeface="Calibri"/>
                  <a:cs typeface="Calibri"/>
                  <a:sym typeface="Calibri"/>
                </a:endParaRPr>
              </a:p>
            </p:txBody>
          </p:sp>
          <p:sp>
            <p:nvSpPr>
              <p:cNvPr id="1896" name="Google Shape;1896;p49"/>
              <p:cNvSpPr/>
              <p:nvPr/>
            </p:nvSpPr>
            <p:spPr>
              <a:xfrm>
                <a:off x="1237502" y="3109256"/>
                <a:ext cx="426720" cy="42672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1800">
                    <a:solidFill>
                      <a:schemeClr val="accent1"/>
                    </a:solidFill>
                    <a:latin typeface="Franklin Gothic"/>
                    <a:ea typeface="Franklin Gothic"/>
                    <a:cs typeface="Franklin Gothic"/>
                    <a:sym typeface="Franklin Gothic"/>
                  </a:rPr>
                  <a:t>1</a:t>
                </a:r>
                <a:endParaRPr/>
              </a:p>
            </p:txBody>
          </p:sp>
          <p:sp>
            <p:nvSpPr>
              <p:cNvPr id="1897" name="Google Shape;1897;p49"/>
              <p:cNvSpPr txBox="1"/>
              <p:nvPr/>
            </p:nvSpPr>
            <p:spPr>
              <a:xfrm>
                <a:off x="1183770" y="2118904"/>
                <a:ext cx="48045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grpSp>
      </p:grpSp>
      <p:sp>
        <p:nvSpPr>
          <p:cNvPr id="1898" name="Google Shape;1898;p49"/>
          <p:cNvSpPr txBox="1"/>
          <p:nvPr/>
        </p:nvSpPr>
        <p:spPr>
          <a:xfrm>
            <a:off x="5149520" y="5869732"/>
            <a:ext cx="1800000" cy="249299"/>
          </a:xfrm>
          <a:prstGeom prst="rect">
            <a:avLst/>
          </a:prstGeom>
          <a:solidFill>
            <a:schemeClr val="lt1"/>
          </a:solid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Process Heading</a:t>
            </a:r>
            <a:endParaRPr sz="1800" b="1">
              <a:solidFill>
                <a:schemeClr val="accen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50"/>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grpSp>
        <p:nvGrpSpPr>
          <p:cNvPr id="1904" name="Google Shape;1904;p50"/>
          <p:cNvGrpSpPr/>
          <p:nvPr/>
        </p:nvGrpSpPr>
        <p:grpSpPr>
          <a:xfrm>
            <a:off x="682094" y="1857375"/>
            <a:ext cx="1984018" cy="1632340"/>
            <a:chOff x="550863" y="1857375"/>
            <a:chExt cx="1984018" cy="1632340"/>
          </a:xfrm>
        </p:grpSpPr>
        <p:grpSp>
          <p:nvGrpSpPr>
            <p:cNvPr id="1905" name="Google Shape;1905;p50"/>
            <p:cNvGrpSpPr/>
            <p:nvPr/>
          </p:nvGrpSpPr>
          <p:grpSpPr>
            <a:xfrm>
              <a:off x="550863" y="1857375"/>
              <a:ext cx="1984018" cy="1632340"/>
              <a:chOff x="550863" y="1857375"/>
              <a:chExt cx="1984018" cy="1632340"/>
            </a:xfrm>
          </p:grpSpPr>
          <p:sp>
            <p:nvSpPr>
              <p:cNvPr id="1906" name="Google Shape;1906;p50"/>
              <p:cNvSpPr/>
              <p:nvPr/>
            </p:nvSpPr>
            <p:spPr>
              <a:xfrm>
                <a:off x="550863" y="1857375"/>
                <a:ext cx="1952506" cy="1632340"/>
              </a:xfrm>
              <a:custGeom>
                <a:avLst/>
                <a:gdLst/>
                <a:ahLst/>
                <a:cxnLst/>
                <a:rect l="l" t="t" r="r" b="b"/>
                <a:pathLst>
                  <a:path w="1952506" h="1632340" extrusionOk="0">
                    <a:moveTo>
                      <a:pt x="816801" y="1632341"/>
                    </a:moveTo>
                    <a:cubicBezTo>
                      <a:pt x="707138" y="1632341"/>
                      <a:pt x="599996" y="1610912"/>
                      <a:pt x="499156" y="1568055"/>
                    </a:cubicBezTo>
                    <a:cubicBezTo>
                      <a:pt x="402098" y="1526459"/>
                      <a:pt x="315124" y="1468476"/>
                      <a:pt x="239494" y="1392847"/>
                    </a:cubicBezTo>
                    <a:cubicBezTo>
                      <a:pt x="163864" y="1318477"/>
                      <a:pt x="105882" y="1231503"/>
                      <a:pt x="64285" y="1134445"/>
                    </a:cubicBezTo>
                    <a:cubicBezTo>
                      <a:pt x="21428" y="1033606"/>
                      <a:pt x="0" y="926464"/>
                      <a:pt x="0" y="816801"/>
                    </a:cubicBezTo>
                    <a:cubicBezTo>
                      <a:pt x="0" y="707137"/>
                      <a:pt x="21428" y="599995"/>
                      <a:pt x="64285" y="499156"/>
                    </a:cubicBezTo>
                    <a:cubicBezTo>
                      <a:pt x="105882" y="400837"/>
                      <a:pt x="163864" y="313863"/>
                      <a:pt x="239494" y="239494"/>
                    </a:cubicBezTo>
                    <a:cubicBezTo>
                      <a:pt x="313863" y="163864"/>
                      <a:pt x="400837" y="105882"/>
                      <a:pt x="497896" y="64285"/>
                    </a:cubicBezTo>
                    <a:cubicBezTo>
                      <a:pt x="598735" y="21428"/>
                      <a:pt x="705877" y="0"/>
                      <a:pt x="816801" y="0"/>
                    </a:cubicBezTo>
                    <a:cubicBezTo>
                      <a:pt x="927724" y="0"/>
                      <a:pt x="1033606" y="21428"/>
                      <a:pt x="1134445" y="64285"/>
                    </a:cubicBezTo>
                    <a:cubicBezTo>
                      <a:pt x="1231504" y="105882"/>
                      <a:pt x="1318478" y="163864"/>
                      <a:pt x="1394107" y="239494"/>
                    </a:cubicBezTo>
                    <a:lnTo>
                      <a:pt x="1376460" y="257141"/>
                    </a:lnTo>
                    <a:cubicBezTo>
                      <a:pt x="1303352" y="184032"/>
                      <a:pt x="1218899" y="127310"/>
                      <a:pt x="1125622" y="88235"/>
                    </a:cubicBezTo>
                    <a:cubicBezTo>
                      <a:pt x="1026043" y="46638"/>
                      <a:pt x="922682" y="25210"/>
                      <a:pt x="816801" y="25210"/>
                    </a:cubicBezTo>
                    <a:cubicBezTo>
                      <a:pt x="709659" y="25210"/>
                      <a:pt x="606298" y="46638"/>
                      <a:pt x="509240" y="86974"/>
                    </a:cubicBezTo>
                    <a:cubicBezTo>
                      <a:pt x="414703" y="127310"/>
                      <a:pt x="330250" y="184032"/>
                      <a:pt x="258401" y="255880"/>
                    </a:cubicBezTo>
                    <a:cubicBezTo>
                      <a:pt x="185293" y="328989"/>
                      <a:pt x="128570" y="413442"/>
                      <a:pt x="89495" y="506719"/>
                    </a:cubicBezTo>
                    <a:cubicBezTo>
                      <a:pt x="46638" y="606298"/>
                      <a:pt x="25210" y="709658"/>
                      <a:pt x="25210" y="816801"/>
                    </a:cubicBezTo>
                    <a:cubicBezTo>
                      <a:pt x="25210" y="923943"/>
                      <a:pt x="46638" y="1027303"/>
                      <a:pt x="86974" y="1124361"/>
                    </a:cubicBezTo>
                    <a:cubicBezTo>
                      <a:pt x="127310" y="1218898"/>
                      <a:pt x="184032" y="1303352"/>
                      <a:pt x="255880" y="1375200"/>
                    </a:cubicBezTo>
                    <a:cubicBezTo>
                      <a:pt x="328989" y="1448308"/>
                      <a:pt x="413442" y="1505031"/>
                      <a:pt x="506719" y="1544106"/>
                    </a:cubicBezTo>
                    <a:cubicBezTo>
                      <a:pt x="603777" y="1585702"/>
                      <a:pt x="708398" y="1605870"/>
                      <a:pt x="814280" y="1605870"/>
                    </a:cubicBezTo>
                    <a:cubicBezTo>
                      <a:pt x="921422" y="1605870"/>
                      <a:pt x="1024782" y="1584442"/>
                      <a:pt x="1121841" y="1544106"/>
                    </a:cubicBezTo>
                    <a:cubicBezTo>
                      <a:pt x="1216378" y="1503770"/>
                      <a:pt x="1300831" y="1447048"/>
                      <a:pt x="1372679" y="1375200"/>
                    </a:cubicBezTo>
                    <a:cubicBezTo>
                      <a:pt x="1445788" y="1302091"/>
                      <a:pt x="1502510" y="1217638"/>
                      <a:pt x="1541585" y="1124361"/>
                    </a:cubicBezTo>
                    <a:cubicBezTo>
                      <a:pt x="1583182" y="1027303"/>
                      <a:pt x="1603350" y="922682"/>
                      <a:pt x="1603350" y="816801"/>
                    </a:cubicBezTo>
                    <a:lnTo>
                      <a:pt x="1603350" y="804196"/>
                    </a:lnTo>
                    <a:lnTo>
                      <a:pt x="1952507" y="804196"/>
                    </a:lnTo>
                    <a:lnTo>
                      <a:pt x="1952507" y="829406"/>
                    </a:lnTo>
                    <a:lnTo>
                      <a:pt x="1628559" y="829406"/>
                    </a:lnTo>
                    <a:cubicBezTo>
                      <a:pt x="1627299" y="935287"/>
                      <a:pt x="1605871" y="1037387"/>
                      <a:pt x="1564274" y="1134445"/>
                    </a:cubicBezTo>
                    <a:cubicBezTo>
                      <a:pt x="1522678" y="1231503"/>
                      <a:pt x="1464695" y="1318477"/>
                      <a:pt x="1389065" y="1394107"/>
                    </a:cubicBezTo>
                    <a:cubicBezTo>
                      <a:pt x="1314696" y="1468476"/>
                      <a:pt x="1226462" y="1527719"/>
                      <a:pt x="1129403" y="1569316"/>
                    </a:cubicBezTo>
                    <a:cubicBezTo>
                      <a:pt x="1033606" y="1610912"/>
                      <a:pt x="926464" y="1632341"/>
                      <a:pt x="816801" y="1632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7" name="Google Shape;1907;p50"/>
              <p:cNvSpPr/>
              <p:nvPr/>
            </p:nvSpPr>
            <p:spPr>
              <a:xfrm>
                <a:off x="2406311" y="2570814"/>
                <a:ext cx="128570" cy="205460"/>
              </a:xfrm>
              <a:custGeom>
                <a:avLst/>
                <a:gdLst/>
                <a:ahLst/>
                <a:cxnLst/>
                <a:rect l="l" t="t" r="r" b="b"/>
                <a:pathLst>
                  <a:path w="128570" h="205460" extrusionOk="0">
                    <a:moveTo>
                      <a:pt x="17647" y="205461"/>
                    </a:moveTo>
                    <a:lnTo>
                      <a:pt x="0" y="187814"/>
                    </a:lnTo>
                    <a:lnTo>
                      <a:pt x="92016" y="103361"/>
                    </a:lnTo>
                    <a:lnTo>
                      <a:pt x="0" y="17647"/>
                    </a:lnTo>
                    <a:lnTo>
                      <a:pt x="17647" y="0"/>
                    </a:lnTo>
                    <a:lnTo>
                      <a:pt x="128570" y="1033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08" name="Google Shape;1908;p50"/>
            <p:cNvSpPr/>
            <p:nvPr/>
          </p:nvSpPr>
          <p:spPr>
            <a:xfrm>
              <a:off x="655664" y="1983912"/>
              <a:ext cx="1387706" cy="1387706"/>
            </a:xfrm>
            <a:prstGeom prst="ellipse">
              <a:avLst/>
            </a:prstGeom>
            <a:solidFill>
              <a:srgbClr val="99E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09" name="Google Shape;1909;p50"/>
          <p:cNvGrpSpPr/>
          <p:nvPr/>
        </p:nvGrpSpPr>
        <p:grpSpPr>
          <a:xfrm>
            <a:off x="2897823" y="1857375"/>
            <a:ext cx="1984018" cy="1632340"/>
            <a:chOff x="2897823" y="1857375"/>
            <a:chExt cx="1984018" cy="1632340"/>
          </a:xfrm>
        </p:grpSpPr>
        <p:grpSp>
          <p:nvGrpSpPr>
            <p:cNvPr id="1910" name="Google Shape;1910;p50"/>
            <p:cNvGrpSpPr/>
            <p:nvPr/>
          </p:nvGrpSpPr>
          <p:grpSpPr>
            <a:xfrm>
              <a:off x="2897823" y="1857375"/>
              <a:ext cx="1984018" cy="1632340"/>
              <a:chOff x="2897823" y="1857375"/>
              <a:chExt cx="1984018" cy="1632340"/>
            </a:xfrm>
          </p:grpSpPr>
          <p:sp>
            <p:nvSpPr>
              <p:cNvPr id="1911" name="Google Shape;1911;p50"/>
              <p:cNvSpPr/>
              <p:nvPr/>
            </p:nvSpPr>
            <p:spPr>
              <a:xfrm>
                <a:off x="2897823" y="1857375"/>
                <a:ext cx="1952506" cy="1632340"/>
              </a:xfrm>
              <a:custGeom>
                <a:avLst/>
                <a:gdLst/>
                <a:ahLst/>
                <a:cxnLst/>
                <a:rect l="l" t="t" r="r" b="b"/>
                <a:pathLst>
                  <a:path w="1952506" h="1632340" extrusionOk="0">
                    <a:moveTo>
                      <a:pt x="816801" y="1632341"/>
                    </a:moveTo>
                    <a:cubicBezTo>
                      <a:pt x="707138" y="1632341"/>
                      <a:pt x="599996" y="1610912"/>
                      <a:pt x="499156" y="1568055"/>
                    </a:cubicBezTo>
                    <a:cubicBezTo>
                      <a:pt x="402098" y="1526459"/>
                      <a:pt x="315124" y="1468476"/>
                      <a:pt x="239494" y="1392847"/>
                    </a:cubicBezTo>
                    <a:cubicBezTo>
                      <a:pt x="163864" y="1318477"/>
                      <a:pt x="105882" y="1231503"/>
                      <a:pt x="64285" y="1134445"/>
                    </a:cubicBezTo>
                    <a:cubicBezTo>
                      <a:pt x="21428" y="1033606"/>
                      <a:pt x="0" y="926464"/>
                      <a:pt x="0" y="816801"/>
                    </a:cubicBezTo>
                    <a:cubicBezTo>
                      <a:pt x="0" y="707137"/>
                      <a:pt x="21428" y="599995"/>
                      <a:pt x="64285" y="499156"/>
                    </a:cubicBezTo>
                    <a:cubicBezTo>
                      <a:pt x="105882" y="400837"/>
                      <a:pt x="163864" y="313863"/>
                      <a:pt x="239494" y="239494"/>
                    </a:cubicBezTo>
                    <a:cubicBezTo>
                      <a:pt x="313863" y="163864"/>
                      <a:pt x="400837" y="105882"/>
                      <a:pt x="497896" y="64285"/>
                    </a:cubicBezTo>
                    <a:cubicBezTo>
                      <a:pt x="598735" y="21428"/>
                      <a:pt x="705877" y="0"/>
                      <a:pt x="816801" y="0"/>
                    </a:cubicBezTo>
                    <a:cubicBezTo>
                      <a:pt x="927724" y="0"/>
                      <a:pt x="1033606" y="21428"/>
                      <a:pt x="1134445" y="64285"/>
                    </a:cubicBezTo>
                    <a:cubicBezTo>
                      <a:pt x="1231504" y="105882"/>
                      <a:pt x="1318478" y="163864"/>
                      <a:pt x="1394107" y="239494"/>
                    </a:cubicBezTo>
                    <a:lnTo>
                      <a:pt x="1376460" y="257141"/>
                    </a:lnTo>
                    <a:cubicBezTo>
                      <a:pt x="1303352" y="184032"/>
                      <a:pt x="1218899" y="127310"/>
                      <a:pt x="1125622" y="88235"/>
                    </a:cubicBezTo>
                    <a:cubicBezTo>
                      <a:pt x="1026043" y="46638"/>
                      <a:pt x="922682" y="25210"/>
                      <a:pt x="816801" y="25210"/>
                    </a:cubicBezTo>
                    <a:cubicBezTo>
                      <a:pt x="709659" y="25210"/>
                      <a:pt x="606298" y="46638"/>
                      <a:pt x="509240" y="86974"/>
                    </a:cubicBezTo>
                    <a:cubicBezTo>
                      <a:pt x="414703" y="127310"/>
                      <a:pt x="330250" y="184032"/>
                      <a:pt x="258401" y="255880"/>
                    </a:cubicBezTo>
                    <a:cubicBezTo>
                      <a:pt x="185293" y="328989"/>
                      <a:pt x="128570" y="413442"/>
                      <a:pt x="89495" y="506719"/>
                    </a:cubicBezTo>
                    <a:cubicBezTo>
                      <a:pt x="46638" y="606298"/>
                      <a:pt x="25210" y="709658"/>
                      <a:pt x="25210" y="816801"/>
                    </a:cubicBezTo>
                    <a:cubicBezTo>
                      <a:pt x="25210" y="923943"/>
                      <a:pt x="46638" y="1027303"/>
                      <a:pt x="86974" y="1124361"/>
                    </a:cubicBezTo>
                    <a:cubicBezTo>
                      <a:pt x="127310" y="1218898"/>
                      <a:pt x="184032" y="1303352"/>
                      <a:pt x="255880" y="1375200"/>
                    </a:cubicBezTo>
                    <a:cubicBezTo>
                      <a:pt x="328989" y="1448308"/>
                      <a:pt x="413442" y="1505031"/>
                      <a:pt x="506719" y="1544106"/>
                    </a:cubicBezTo>
                    <a:cubicBezTo>
                      <a:pt x="603777" y="1585702"/>
                      <a:pt x="708398" y="1605870"/>
                      <a:pt x="814280" y="1605870"/>
                    </a:cubicBezTo>
                    <a:cubicBezTo>
                      <a:pt x="921422" y="1605870"/>
                      <a:pt x="1024782" y="1584442"/>
                      <a:pt x="1121841" y="1544106"/>
                    </a:cubicBezTo>
                    <a:cubicBezTo>
                      <a:pt x="1216378" y="1503770"/>
                      <a:pt x="1300831" y="1447048"/>
                      <a:pt x="1372679" y="1375200"/>
                    </a:cubicBezTo>
                    <a:cubicBezTo>
                      <a:pt x="1445788" y="1302091"/>
                      <a:pt x="1502510" y="1217638"/>
                      <a:pt x="1541585" y="1124361"/>
                    </a:cubicBezTo>
                    <a:cubicBezTo>
                      <a:pt x="1583182" y="1027303"/>
                      <a:pt x="1603350" y="922682"/>
                      <a:pt x="1603350" y="816801"/>
                    </a:cubicBezTo>
                    <a:lnTo>
                      <a:pt x="1603350" y="804196"/>
                    </a:lnTo>
                    <a:lnTo>
                      <a:pt x="1952507" y="804196"/>
                    </a:lnTo>
                    <a:lnTo>
                      <a:pt x="1952507" y="829406"/>
                    </a:lnTo>
                    <a:lnTo>
                      <a:pt x="1628559" y="829406"/>
                    </a:lnTo>
                    <a:cubicBezTo>
                      <a:pt x="1627299" y="935287"/>
                      <a:pt x="1605871" y="1037387"/>
                      <a:pt x="1564274" y="1134445"/>
                    </a:cubicBezTo>
                    <a:cubicBezTo>
                      <a:pt x="1522678" y="1231503"/>
                      <a:pt x="1464695" y="1318477"/>
                      <a:pt x="1389065" y="1394107"/>
                    </a:cubicBezTo>
                    <a:cubicBezTo>
                      <a:pt x="1314696" y="1468476"/>
                      <a:pt x="1226462" y="1527719"/>
                      <a:pt x="1129403" y="1569316"/>
                    </a:cubicBezTo>
                    <a:cubicBezTo>
                      <a:pt x="1033606" y="1610912"/>
                      <a:pt x="926464" y="1632341"/>
                      <a:pt x="816801" y="1632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2" name="Google Shape;1912;p50"/>
              <p:cNvSpPr/>
              <p:nvPr/>
            </p:nvSpPr>
            <p:spPr>
              <a:xfrm>
                <a:off x="4753271" y="2570814"/>
                <a:ext cx="128570" cy="205460"/>
              </a:xfrm>
              <a:custGeom>
                <a:avLst/>
                <a:gdLst/>
                <a:ahLst/>
                <a:cxnLst/>
                <a:rect l="l" t="t" r="r" b="b"/>
                <a:pathLst>
                  <a:path w="128570" h="205460" extrusionOk="0">
                    <a:moveTo>
                      <a:pt x="17647" y="205461"/>
                    </a:moveTo>
                    <a:lnTo>
                      <a:pt x="0" y="187814"/>
                    </a:lnTo>
                    <a:lnTo>
                      <a:pt x="92016" y="103361"/>
                    </a:lnTo>
                    <a:lnTo>
                      <a:pt x="0" y="17647"/>
                    </a:lnTo>
                    <a:lnTo>
                      <a:pt x="17647" y="0"/>
                    </a:lnTo>
                    <a:lnTo>
                      <a:pt x="128570" y="1033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13" name="Google Shape;1913;p50"/>
            <p:cNvSpPr/>
            <p:nvPr/>
          </p:nvSpPr>
          <p:spPr>
            <a:xfrm>
              <a:off x="3019361" y="1983912"/>
              <a:ext cx="1387706" cy="1387706"/>
            </a:xfrm>
            <a:prstGeom prst="ellipse">
              <a:avLst/>
            </a:prstGeom>
            <a:solidFill>
              <a:srgbClr val="99E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14" name="Google Shape;1914;p50"/>
          <p:cNvGrpSpPr/>
          <p:nvPr/>
        </p:nvGrpSpPr>
        <p:grpSpPr>
          <a:xfrm>
            <a:off x="5106511" y="1857375"/>
            <a:ext cx="1984018" cy="1632340"/>
            <a:chOff x="5106511" y="1857375"/>
            <a:chExt cx="1984018" cy="1632340"/>
          </a:xfrm>
        </p:grpSpPr>
        <p:grpSp>
          <p:nvGrpSpPr>
            <p:cNvPr id="1915" name="Google Shape;1915;p50"/>
            <p:cNvGrpSpPr/>
            <p:nvPr/>
          </p:nvGrpSpPr>
          <p:grpSpPr>
            <a:xfrm>
              <a:off x="5106511" y="1857375"/>
              <a:ext cx="1984018" cy="1632340"/>
              <a:chOff x="5106511" y="1857375"/>
              <a:chExt cx="1984018" cy="1632340"/>
            </a:xfrm>
          </p:grpSpPr>
          <p:sp>
            <p:nvSpPr>
              <p:cNvPr id="1916" name="Google Shape;1916;p50"/>
              <p:cNvSpPr/>
              <p:nvPr/>
            </p:nvSpPr>
            <p:spPr>
              <a:xfrm>
                <a:off x="5106511" y="1857375"/>
                <a:ext cx="1952506" cy="1632340"/>
              </a:xfrm>
              <a:custGeom>
                <a:avLst/>
                <a:gdLst/>
                <a:ahLst/>
                <a:cxnLst/>
                <a:rect l="l" t="t" r="r" b="b"/>
                <a:pathLst>
                  <a:path w="1952506" h="1632340" extrusionOk="0">
                    <a:moveTo>
                      <a:pt x="816801" y="1632341"/>
                    </a:moveTo>
                    <a:cubicBezTo>
                      <a:pt x="707138" y="1632341"/>
                      <a:pt x="599996" y="1610912"/>
                      <a:pt x="499156" y="1568055"/>
                    </a:cubicBezTo>
                    <a:cubicBezTo>
                      <a:pt x="402098" y="1526459"/>
                      <a:pt x="315124" y="1468476"/>
                      <a:pt x="239494" y="1392847"/>
                    </a:cubicBezTo>
                    <a:cubicBezTo>
                      <a:pt x="163864" y="1318477"/>
                      <a:pt x="105882" y="1231503"/>
                      <a:pt x="64285" y="1134445"/>
                    </a:cubicBezTo>
                    <a:cubicBezTo>
                      <a:pt x="21428" y="1033606"/>
                      <a:pt x="0" y="926464"/>
                      <a:pt x="0" y="816801"/>
                    </a:cubicBezTo>
                    <a:cubicBezTo>
                      <a:pt x="0" y="707137"/>
                      <a:pt x="21428" y="599995"/>
                      <a:pt x="64285" y="499156"/>
                    </a:cubicBezTo>
                    <a:cubicBezTo>
                      <a:pt x="105882" y="400837"/>
                      <a:pt x="163864" y="313863"/>
                      <a:pt x="239494" y="239494"/>
                    </a:cubicBezTo>
                    <a:cubicBezTo>
                      <a:pt x="313863" y="163864"/>
                      <a:pt x="400837" y="105882"/>
                      <a:pt x="497896" y="64285"/>
                    </a:cubicBezTo>
                    <a:cubicBezTo>
                      <a:pt x="598735" y="21428"/>
                      <a:pt x="705877" y="0"/>
                      <a:pt x="816801" y="0"/>
                    </a:cubicBezTo>
                    <a:cubicBezTo>
                      <a:pt x="927724" y="0"/>
                      <a:pt x="1033606" y="21428"/>
                      <a:pt x="1134445" y="64285"/>
                    </a:cubicBezTo>
                    <a:cubicBezTo>
                      <a:pt x="1231504" y="105882"/>
                      <a:pt x="1318478" y="163864"/>
                      <a:pt x="1394107" y="239494"/>
                    </a:cubicBezTo>
                    <a:lnTo>
                      <a:pt x="1376460" y="257141"/>
                    </a:lnTo>
                    <a:cubicBezTo>
                      <a:pt x="1303352" y="184032"/>
                      <a:pt x="1218899" y="127310"/>
                      <a:pt x="1125622" y="88235"/>
                    </a:cubicBezTo>
                    <a:cubicBezTo>
                      <a:pt x="1026043" y="46638"/>
                      <a:pt x="922682" y="25210"/>
                      <a:pt x="816801" y="25210"/>
                    </a:cubicBezTo>
                    <a:cubicBezTo>
                      <a:pt x="709659" y="25210"/>
                      <a:pt x="606298" y="46638"/>
                      <a:pt x="509240" y="86974"/>
                    </a:cubicBezTo>
                    <a:cubicBezTo>
                      <a:pt x="414703" y="127310"/>
                      <a:pt x="330250" y="184032"/>
                      <a:pt x="258401" y="255880"/>
                    </a:cubicBezTo>
                    <a:cubicBezTo>
                      <a:pt x="185293" y="328989"/>
                      <a:pt x="128570" y="413442"/>
                      <a:pt x="89495" y="506719"/>
                    </a:cubicBezTo>
                    <a:cubicBezTo>
                      <a:pt x="46638" y="606298"/>
                      <a:pt x="25210" y="709658"/>
                      <a:pt x="25210" y="816801"/>
                    </a:cubicBezTo>
                    <a:cubicBezTo>
                      <a:pt x="25210" y="923943"/>
                      <a:pt x="46638" y="1027303"/>
                      <a:pt x="86974" y="1124361"/>
                    </a:cubicBezTo>
                    <a:cubicBezTo>
                      <a:pt x="127310" y="1218898"/>
                      <a:pt x="184032" y="1303352"/>
                      <a:pt x="255880" y="1375200"/>
                    </a:cubicBezTo>
                    <a:cubicBezTo>
                      <a:pt x="328989" y="1448308"/>
                      <a:pt x="413442" y="1505031"/>
                      <a:pt x="506719" y="1544106"/>
                    </a:cubicBezTo>
                    <a:cubicBezTo>
                      <a:pt x="603777" y="1585702"/>
                      <a:pt x="708398" y="1605870"/>
                      <a:pt x="814280" y="1605870"/>
                    </a:cubicBezTo>
                    <a:cubicBezTo>
                      <a:pt x="921422" y="1605870"/>
                      <a:pt x="1024782" y="1584442"/>
                      <a:pt x="1121841" y="1544106"/>
                    </a:cubicBezTo>
                    <a:cubicBezTo>
                      <a:pt x="1216378" y="1503770"/>
                      <a:pt x="1300831" y="1447048"/>
                      <a:pt x="1372679" y="1375200"/>
                    </a:cubicBezTo>
                    <a:cubicBezTo>
                      <a:pt x="1445788" y="1302091"/>
                      <a:pt x="1502510" y="1217638"/>
                      <a:pt x="1541585" y="1124361"/>
                    </a:cubicBezTo>
                    <a:cubicBezTo>
                      <a:pt x="1583182" y="1027303"/>
                      <a:pt x="1603350" y="922682"/>
                      <a:pt x="1603350" y="816801"/>
                    </a:cubicBezTo>
                    <a:lnTo>
                      <a:pt x="1603350" y="804196"/>
                    </a:lnTo>
                    <a:lnTo>
                      <a:pt x="1952507" y="804196"/>
                    </a:lnTo>
                    <a:lnTo>
                      <a:pt x="1952507" y="829406"/>
                    </a:lnTo>
                    <a:lnTo>
                      <a:pt x="1628559" y="829406"/>
                    </a:lnTo>
                    <a:cubicBezTo>
                      <a:pt x="1627299" y="935287"/>
                      <a:pt x="1605871" y="1037387"/>
                      <a:pt x="1564274" y="1134445"/>
                    </a:cubicBezTo>
                    <a:cubicBezTo>
                      <a:pt x="1522678" y="1231503"/>
                      <a:pt x="1464695" y="1318477"/>
                      <a:pt x="1389065" y="1394107"/>
                    </a:cubicBezTo>
                    <a:cubicBezTo>
                      <a:pt x="1314696" y="1468476"/>
                      <a:pt x="1226462" y="1527719"/>
                      <a:pt x="1129403" y="1569316"/>
                    </a:cubicBezTo>
                    <a:cubicBezTo>
                      <a:pt x="1033606" y="1610912"/>
                      <a:pt x="926464" y="1632341"/>
                      <a:pt x="816801" y="1632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7" name="Google Shape;1917;p50"/>
              <p:cNvSpPr/>
              <p:nvPr/>
            </p:nvSpPr>
            <p:spPr>
              <a:xfrm>
                <a:off x="6961959" y="2570814"/>
                <a:ext cx="128570" cy="205460"/>
              </a:xfrm>
              <a:custGeom>
                <a:avLst/>
                <a:gdLst/>
                <a:ahLst/>
                <a:cxnLst/>
                <a:rect l="l" t="t" r="r" b="b"/>
                <a:pathLst>
                  <a:path w="128570" h="205460" extrusionOk="0">
                    <a:moveTo>
                      <a:pt x="17647" y="205461"/>
                    </a:moveTo>
                    <a:lnTo>
                      <a:pt x="0" y="187814"/>
                    </a:lnTo>
                    <a:lnTo>
                      <a:pt x="92016" y="103361"/>
                    </a:lnTo>
                    <a:lnTo>
                      <a:pt x="0" y="17647"/>
                    </a:lnTo>
                    <a:lnTo>
                      <a:pt x="17647" y="0"/>
                    </a:lnTo>
                    <a:lnTo>
                      <a:pt x="128570" y="1033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18" name="Google Shape;1918;p50"/>
            <p:cNvSpPr/>
            <p:nvPr/>
          </p:nvSpPr>
          <p:spPr>
            <a:xfrm>
              <a:off x="5226119" y="1983912"/>
              <a:ext cx="1387706" cy="1387706"/>
            </a:xfrm>
            <a:prstGeom prst="ellipse">
              <a:avLst/>
            </a:prstGeom>
            <a:solidFill>
              <a:srgbClr val="99E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19" name="Google Shape;1919;p50"/>
          <p:cNvGrpSpPr/>
          <p:nvPr/>
        </p:nvGrpSpPr>
        <p:grpSpPr>
          <a:xfrm>
            <a:off x="7453471" y="1857375"/>
            <a:ext cx="1984018" cy="1632340"/>
            <a:chOff x="7453471" y="1857375"/>
            <a:chExt cx="1984018" cy="1632340"/>
          </a:xfrm>
        </p:grpSpPr>
        <p:grpSp>
          <p:nvGrpSpPr>
            <p:cNvPr id="1920" name="Google Shape;1920;p50"/>
            <p:cNvGrpSpPr/>
            <p:nvPr/>
          </p:nvGrpSpPr>
          <p:grpSpPr>
            <a:xfrm>
              <a:off x="7453471" y="1857375"/>
              <a:ext cx="1984018" cy="1632340"/>
              <a:chOff x="7453471" y="1857375"/>
              <a:chExt cx="1984018" cy="1632340"/>
            </a:xfrm>
          </p:grpSpPr>
          <p:sp>
            <p:nvSpPr>
              <p:cNvPr id="1921" name="Google Shape;1921;p50"/>
              <p:cNvSpPr/>
              <p:nvPr/>
            </p:nvSpPr>
            <p:spPr>
              <a:xfrm>
                <a:off x="7453471" y="1857375"/>
                <a:ext cx="1952506" cy="1632340"/>
              </a:xfrm>
              <a:custGeom>
                <a:avLst/>
                <a:gdLst/>
                <a:ahLst/>
                <a:cxnLst/>
                <a:rect l="l" t="t" r="r" b="b"/>
                <a:pathLst>
                  <a:path w="1952506" h="1632340" extrusionOk="0">
                    <a:moveTo>
                      <a:pt x="816801" y="1632341"/>
                    </a:moveTo>
                    <a:cubicBezTo>
                      <a:pt x="707138" y="1632341"/>
                      <a:pt x="599996" y="1610912"/>
                      <a:pt x="499156" y="1568055"/>
                    </a:cubicBezTo>
                    <a:cubicBezTo>
                      <a:pt x="402098" y="1526459"/>
                      <a:pt x="315124" y="1468476"/>
                      <a:pt x="239494" y="1392847"/>
                    </a:cubicBezTo>
                    <a:cubicBezTo>
                      <a:pt x="163864" y="1318477"/>
                      <a:pt x="105882" y="1231503"/>
                      <a:pt x="64285" y="1134445"/>
                    </a:cubicBezTo>
                    <a:cubicBezTo>
                      <a:pt x="21428" y="1033606"/>
                      <a:pt x="0" y="926464"/>
                      <a:pt x="0" y="816801"/>
                    </a:cubicBezTo>
                    <a:cubicBezTo>
                      <a:pt x="0" y="707137"/>
                      <a:pt x="21428" y="599995"/>
                      <a:pt x="64285" y="499156"/>
                    </a:cubicBezTo>
                    <a:cubicBezTo>
                      <a:pt x="105882" y="400837"/>
                      <a:pt x="163864" y="313863"/>
                      <a:pt x="239494" y="239494"/>
                    </a:cubicBezTo>
                    <a:cubicBezTo>
                      <a:pt x="313863" y="163864"/>
                      <a:pt x="400837" y="105882"/>
                      <a:pt x="497896" y="64285"/>
                    </a:cubicBezTo>
                    <a:cubicBezTo>
                      <a:pt x="598735" y="21428"/>
                      <a:pt x="705877" y="0"/>
                      <a:pt x="816801" y="0"/>
                    </a:cubicBezTo>
                    <a:cubicBezTo>
                      <a:pt x="927724" y="0"/>
                      <a:pt x="1033606" y="21428"/>
                      <a:pt x="1134445" y="64285"/>
                    </a:cubicBezTo>
                    <a:cubicBezTo>
                      <a:pt x="1231504" y="105882"/>
                      <a:pt x="1318478" y="163864"/>
                      <a:pt x="1394107" y="239494"/>
                    </a:cubicBezTo>
                    <a:lnTo>
                      <a:pt x="1376460" y="257141"/>
                    </a:lnTo>
                    <a:cubicBezTo>
                      <a:pt x="1303352" y="184032"/>
                      <a:pt x="1218899" y="127310"/>
                      <a:pt x="1125622" y="88235"/>
                    </a:cubicBezTo>
                    <a:cubicBezTo>
                      <a:pt x="1026043" y="46638"/>
                      <a:pt x="922682" y="25210"/>
                      <a:pt x="816801" y="25210"/>
                    </a:cubicBezTo>
                    <a:cubicBezTo>
                      <a:pt x="709659" y="25210"/>
                      <a:pt x="606298" y="46638"/>
                      <a:pt x="509240" y="86974"/>
                    </a:cubicBezTo>
                    <a:cubicBezTo>
                      <a:pt x="414703" y="127310"/>
                      <a:pt x="330250" y="184032"/>
                      <a:pt x="258401" y="255880"/>
                    </a:cubicBezTo>
                    <a:cubicBezTo>
                      <a:pt x="185293" y="328989"/>
                      <a:pt x="128570" y="413442"/>
                      <a:pt x="89495" y="506719"/>
                    </a:cubicBezTo>
                    <a:cubicBezTo>
                      <a:pt x="46638" y="606298"/>
                      <a:pt x="25210" y="709658"/>
                      <a:pt x="25210" y="816801"/>
                    </a:cubicBezTo>
                    <a:cubicBezTo>
                      <a:pt x="25210" y="923943"/>
                      <a:pt x="46638" y="1027303"/>
                      <a:pt x="86974" y="1124361"/>
                    </a:cubicBezTo>
                    <a:cubicBezTo>
                      <a:pt x="127310" y="1218898"/>
                      <a:pt x="184032" y="1303352"/>
                      <a:pt x="255880" y="1375200"/>
                    </a:cubicBezTo>
                    <a:cubicBezTo>
                      <a:pt x="328989" y="1448308"/>
                      <a:pt x="413442" y="1505031"/>
                      <a:pt x="506719" y="1544106"/>
                    </a:cubicBezTo>
                    <a:cubicBezTo>
                      <a:pt x="603777" y="1585702"/>
                      <a:pt x="708398" y="1605870"/>
                      <a:pt x="814280" y="1605870"/>
                    </a:cubicBezTo>
                    <a:cubicBezTo>
                      <a:pt x="921422" y="1605870"/>
                      <a:pt x="1024782" y="1584442"/>
                      <a:pt x="1121841" y="1544106"/>
                    </a:cubicBezTo>
                    <a:cubicBezTo>
                      <a:pt x="1216378" y="1503770"/>
                      <a:pt x="1300831" y="1447048"/>
                      <a:pt x="1372679" y="1375200"/>
                    </a:cubicBezTo>
                    <a:cubicBezTo>
                      <a:pt x="1445788" y="1302091"/>
                      <a:pt x="1502510" y="1217638"/>
                      <a:pt x="1541585" y="1124361"/>
                    </a:cubicBezTo>
                    <a:cubicBezTo>
                      <a:pt x="1583182" y="1027303"/>
                      <a:pt x="1603350" y="922682"/>
                      <a:pt x="1603350" y="816801"/>
                    </a:cubicBezTo>
                    <a:lnTo>
                      <a:pt x="1603350" y="804196"/>
                    </a:lnTo>
                    <a:lnTo>
                      <a:pt x="1952507" y="804196"/>
                    </a:lnTo>
                    <a:lnTo>
                      <a:pt x="1952507" y="829406"/>
                    </a:lnTo>
                    <a:lnTo>
                      <a:pt x="1628559" y="829406"/>
                    </a:lnTo>
                    <a:cubicBezTo>
                      <a:pt x="1627299" y="935287"/>
                      <a:pt x="1605871" y="1037387"/>
                      <a:pt x="1564274" y="1134445"/>
                    </a:cubicBezTo>
                    <a:cubicBezTo>
                      <a:pt x="1522678" y="1231503"/>
                      <a:pt x="1464695" y="1318477"/>
                      <a:pt x="1389065" y="1394107"/>
                    </a:cubicBezTo>
                    <a:cubicBezTo>
                      <a:pt x="1314696" y="1468476"/>
                      <a:pt x="1226462" y="1527719"/>
                      <a:pt x="1129403" y="1569316"/>
                    </a:cubicBezTo>
                    <a:cubicBezTo>
                      <a:pt x="1033606" y="1610912"/>
                      <a:pt x="926464" y="1632341"/>
                      <a:pt x="816801" y="1632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2" name="Google Shape;1922;p50"/>
              <p:cNvSpPr/>
              <p:nvPr/>
            </p:nvSpPr>
            <p:spPr>
              <a:xfrm>
                <a:off x="9308919" y="2570814"/>
                <a:ext cx="128570" cy="205460"/>
              </a:xfrm>
              <a:custGeom>
                <a:avLst/>
                <a:gdLst/>
                <a:ahLst/>
                <a:cxnLst/>
                <a:rect l="l" t="t" r="r" b="b"/>
                <a:pathLst>
                  <a:path w="128570" h="205460" extrusionOk="0">
                    <a:moveTo>
                      <a:pt x="17647" y="205461"/>
                    </a:moveTo>
                    <a:lnTo>
                      <a:pt x="0" y="187814"/>
                    </a:lnTo>
                    <a:lnTo>
                      <a:pt x="92016" y="103361"/>
                    </a:lnTo>
                    <a:lnTo>
                      <a:pt x="0" y="17647"/>
                    </a:lnTo>
                    <a:lnTo>
                      <a:pt x="17647" y="0"/>
                    </a:lnTo>
                    <a:lnTo>
                      <a:pt x="128570" y="1033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23" name="Google Shape;1923;p50"/>
            <p:cNvSpPr/>
            <p:nvPr/>
          </p:nvSpPr>
          <p:spPr>
            <a:xfrm>
              <a:off x="7567964" y="1983912"/>
              <a:ext cx="1387706" cy="1387706"/>
            </a:xfrm>
            <a:prstGeom prst="ellipse">
              <a:avLst/>
            </a:prstGeom>
            <a:solidFill>
              <a:srgbClr val="99E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24" name="Google Shape;1924;p50"/>
          <p:cNvGrpSpPr/>
          <p:nvPr/>
        </p:nvGrpSpPr>
        <p:grpSpPr>
          <a:xfrm>
            <a:off x="9661858" y="1857374"/>
            <a:ext cx="1628559" cy="1632340"/>
            <a:chOff x="9661858" y="1857374"/>
            <a:chExt cx="1628559" cy="1632340"/>
          </a:xfrm>
        </p:grpSpPr>
        <p:sp>
          <p:nvSpPr>
            <p:cNvPr id="1925" name="Google Shape;1925;p50"/>
            <p:cNvSpPr/>
            <p:nvPr/>
          </p:nvSpPr>
          <p:spPr>
            <a:xfrm>
              <a:off x="9661858" y="1857374"/>
              <a:ext cx="1628559" cy="1632340"/>
            </a:xfrm>
            <a:custGeom>
              <a:avLst/>
              <a:gdLst/>
              <a:ahLst/>
              <a:cxnLst/>
              <a:rect l="l" t="t" r="r" b="b"/>
              <a:pathLst>
                <a:path w="1628559" h="1632340" extrusionOk="0">
                  <a:moveTo>
                    <a:pt x="816801" y="1632341"/>
                  </a:moveTo>
                  <a:cubicBezTo>
                    <a:pt x="707137" y="1632341"/>
                    <a:pt x="599995" y="1610912"/>
                    <a:pt x="499156" y="1568055"/>
                  </a:cubicBezTo>
                  <a:cubicBezTo>
                    <a:pt x="402098" y="1526459"/>
                    <a:pt x="315124" y="1468476"/>
                    <a:pt x="239494" y="1392847"/>
                  </a:cubicBezTo>
                  <a:cubicBezTo>
                    <a:pt x="163864" y="1318477"/>
                    <a:pt x="105882" y="1231503"/>
                    <a:pt x="64285" y="1134445"/>
                  </a:cubicBezTo>
                  <a:cubicBezTo>
                    <a:pt x="21428" y="1033606"/>
                    <a:pt x="0" y="926464"/>
                    <a:pt x="0" y="816801"/>
                  </a:cubicBezTo>
                  <a:cubicBezTo>
                    <a:pt x="0" y="707137"/>
                    <a:pt x="21428" y="599995"/>
                    <a:pt x="64285" y="499156"/>
                  </a:cubicBezTo>
                  <a:cubicBezTo>
                    <a:pt x="105882" y="400837"/>
                    <a:pt x="163864" y="313863"/>
                    <a:pt x="239494" y="239494"/>
                  </a:cubicBezTo>
                  <a:cubicBezTo>
                    <a:pt x="313863" y="163864"/>
                    <a:pt x="400837" y="105882"/>
                    <a:pt x="497895" y="64285"/>
                  </a:cubicBezTo>
                  <a:cubicBezTo>
                    <a:pt x="598735" y="21428"/>
                    <a:pt x="705877" y="0"/>
                    <a:pt x="816801" y="0"/>
                  </a:cubicBezTo>
                  <a:cubicBezTo>
                    <a:pt x="926464" y="0"/>
                    <a:pt x="1033606" y="21428"/>
                    <a:pt x="1134445" y="64285"/>
                  </a:cubicBezTo>
                  <a:cubicBezTo>
                    <a:pt x="1231503" y="105882"/>
                    <a:pt x="1318477" y="163864"/>
                    <a:pt x="1394107" y="239494"/>
                  </a:cubicBezTo>
                  <a:lnTo>
                    <a:pt x="1376460" y="257141"/>
                  </a:lnTo>
                  <a:cubicBezTo>
                    <a:pt x="1303352" y="184032"/>
                    <a:pt x="1218898" y="127310"/>
                    <a:pt x="1125622" y="88235"/>
                  </a:cubicBezTo>
                  <a:cubicBezTo>
                    <a:pt x="1026043" y="46638"/>
                    <a:pt x="922682" y="25210"/>
                    <a:pt x="816801" y="25210"/>
                  </a:cubicBezTo>
                  <a:cubicBezTo>
                    <a:pt x="709658" y="25210"/>
                    <a:pt x="606298" y="46638"/>
                    <a:pt x="509240" y="86974"/>
                  </a:cubicBezTo>
                  <a:cubicBezTo>
                    <a:pt x="414703" y="127310"/>
                    <a:pt x="330250" y="184032"/>
                    <a:pt x="258401" y="255880"/>
                  </a:cubicBezTo>
                  <a:cubicBezTo>
                    <a:pt x="185293" y="328989"/>
                    <a:pt x="128570" y="413442"/>
                    <a:pt x="89495" y="506719"/>
                  </a:cubicBezTo>
                  <a:cubicBezTo>
                    <a:pt x="46638" y="606298"/>
                    <a:pt x="25210" y="709658"/>
                    <a:pt x="25210" y="816801"/>
                  </a:cubicBezTo>
                  <a:cubicBezTo>
                    <a:pt x="25210" y="923943"/>
                    <a:pt x="46638" y="1027303"/>
                    <a:pt x="86974" y="1124361"/>
                  </a:cubicBezTo>
                  <a:cubicBezTo>
                    <a:pt x="127310" y="1218898"/>
                    <a:pt x="184032" y="1303352"/>
                    <a:pt x="255880" y="1375200"/>
                  </a:cubicBezTo>
                  <a:cubicBezTo>
                    <a:pt x="328989" y="1448308"/>
                    <a:pt x="413442" y="1505031"/>
                    <a:pt x="506719" y="1544106"/>
                  </a:cubicBezTo>
                  <a:cubicBezTo>
                    <a:pt x="603777" y="1585702"/>
                    <a:pt x="708398" y="1605870"/>
                    <a:pt x="814280" y="1605870"/>
                  </a:cubicBezTo>
                  <a:cubicBezTo>
                    <a:pt x="921422" y="1605870"/>
                    <a:pt x="1024782" y="1584442"/>
                    <a:pt x="1121840" y="1544106"/>
                  </a:cubicBezTo>
                  <a:cubicBezTo>
                    <a:pt x="1216377" y="1503770"/>
                    <a:pt x="1300830" y="1447048"/>
                    <a:pt x="1372679" y="1375200"/>
                  </a:cubicBezTo>
                  <a:cubicBezTo>
                    <a:pt x="1445787" y="1302091"/>
                    <a:pt x="1502510" y="1217638"/>
                    <a:pt x="1541585" y="1124361"/>
                  </a:cubicBezTo>
                  <a:cubicBezTo>
                    <a:pt x="1583181" y="1027303"/>
                    <a:pt x="1603349" y="922682"/>
                    <a:pt x="1603349" y="816801"/>
                  </a:cubicBezTo>
                  <a:lnTo>
                    <a:pt x="1628559" y="816801"/>
                  </a:lnTo>
                  <a:cubicBezTo>
                    <a:pt x="1628559" y="926464"/>
                    <a:pt x="1607131" y="1033606"/>
                    <a:pt x="1564274" y="1134445"/>
                  </a:cubicBezTo>
                  <a:cubicBezTo>
                    <a:pt x="1522678" y="1231503"/>
                    <a:pt x="1464695" y="1318477"/>
                    <a:pt x="1389065" y="1394107"/>
                  </a:cubicBezTo>
                  <a:cubicBezTo>
                    <a:pt x="1314696" y="1468476"/>
                    <a:pt x="1226461" y="1527719"/>
                    <a:pt x="1129403" y="1569316"/>
                  </a:cubicBezTo>
                  <a:cubicBezTo>
                    <a:pt x="1033606" y="1610912"/>
                    <a:pt x="926464" y="1632341"/>
                    <a:pt x="816801" y="1632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6" name="Google Shape;1926;p50"/>
            <p:cNvSpPr/>
            <p:nvPr/>
          </p:nvSpPr>
          <p:spPr>
            <a:xfrm>
              <a:off x="9769013" y="1983912"/>
              <a:ext cx="1387706" cy="1387706"/>
            </a:xfrm>
            <a:prstGeom prst="ellipse">
              <a:avLst/>
            </a:prstGeom>
            <a:solidFill>
              <a:srgbClr val="99E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927" name="Google Shape;1927;p50"/>
          <p:cNvSpPr txBox="1"/>
          <p:nvPr/>
        </p:nvSpPr>
        <p:spPr>
          <a:xfrm>
            <a:off x="550863" y="4057255"/>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928" name="Google Shape;1928;p50"/>
          <p:cNvSpPr txBox="1"/>
          <p:nvPr/>
        </p:nvSpPr>
        <p:spPr>
          <a:xfrm>
            <a:off x="550863" y="3758520"/>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929" name="Google Shape;1929;p50"/>
          <p:cNvSpPr txBox="1"/>
          <p:nvPr/>
        </p:nvSpPr>
        <p:spPr>
          <a:xfrm>
            <a:off x="2816984" y="4057255"/>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930" name="Google Shape;1930;p50"/>
          <p:cNvSpPr txBox="1"/>
          <p:nvPr/>
        </p:nvSpPr>
        <p:spPr>
          <a:xfrm>
            <a:off x="2816984" y="3758520"/>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931" name="Google Shape;1931;p50"/>
          <p:cNvSpPr txBox="1"/>
          <p:nvPr/>
        </p:nvSpPr>
        <p:spPr>
          <a:xfrm>
            <a:off x="5051538" y="4057255"/>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932" name="Google Shape;1932;p50"/>
          <p:cNvSpPr txBox="1"/>
          <p:nvPr/>
        </p:nvSpPr>
        <p:spPr>
          <a:xfrm>
            <a:off x="5051538" y="3758520"/>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933" name="Google Shape;1933;p50"/>
          <p:cNvSpPr txBox="1"/>
          <p:nvPr/>
        </p:nvSpPr>
        <p:spPr>
          <a:xfrm>
            <a:off x="7397149" y="4057255"/>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934" name="Google Shape;1934;p50"/>
          <p:cNvSpPr txBox="1"/>
          <p:nvPr/>
        </p:nvSpPr>
        <p:spPr>
          <a:xfrm>
            <a:off x="7397149" y="3758520"/>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935" name="Google Shape;1935;p50"/>
          <p:cNvSpPr txBox="1"/>
          <p:nvPr/>
        </p:nvSpPr>
        <p:spPr>
          <a:xfrm>
            <a:off x="9663270" y="4057255"/>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936" name="Google Shape;1936;p50"/>
          <p:cNvSpPr txBox="1"/>
          <p:nvPr/>
        </p:nvSpPr>
        <p:spPr>
          <a:xfrm>
            <a:off x="9663270" y="3758520"/>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5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endParaRPr/>
          </a:p>
        </p:txBody>
      </p:sp>
      <p:sp>
        <p:nvSpPr>
          <p:cNvPr id="1942" name="Google Shape;1942;p51"/>
          <p:cNvSpPr/>
          <p:nvPr/>
        </p:nvSpPr>
        <p:spPr>
          <a:xfrm>
            <a:off x="2360164" y="2294255"/>
            <a:ext cx="1769876" cy="538162"/>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p:txBody>
      </p:sp>
      <p:sp>
        <p:nvSpPr>
          <p:cNvPr id="1943" name="Google Shape;1943;p51"/>
          <p:cNvSpPr/>
          <p:nvPr/>
        </p:nvSpPr>
        <p:spPr>
          <a:xfrm>
            <a:off x="550863" y="2294255"/>
            <a:ext cx="1694153" cy="538162"/>
          </a:xfrm>
          <a:prstGeom prst="homePlate">
            <a:avLst>
              <a:gd name="adj" fmla="val 11942"/>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p:txBody>
      </p:sp>
      <p:sp>
        <p:nvSpPr>
          <p:cNvPr id="1944" name="Google Shape;1944;p51"/>
          <p:cNvSpPr/>
          <p:nvPr/>
        </p:nvSpPr>
        <p:spPr>
          <a:xfrm>
            <a:off x="4245188" y="2294255"/>
            <a:ext cx="1769876" cy="538162"/>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p:txBody>
      </p:sp>
      <p:sp>
        <p:nvSpPr>
          <p:cNvPr id="1945" name="Google Shape;1945;p51"/>
          <p:cNvSpPr/>
          <p:nvPr/>
        </p:nvSpPr>
        <p:spPr>
          <a:xfrm>
            <a:off x="6130212" y="2294255"/>
            <a:ext cx="1769876" cy="538162"/>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sz="1600" b="1">
              <a:solidFill>
                <a:schemeClr val="lt1"/>
              </a:solidFill>
              <a:latin typeface="Calibri"/>
              <a:ea typeface="Calibri"/>
              <a:cs typeface="Calibri"/>
              <a:sym typeface="Calibri"/>
            </a:endParaRPr>
          </a:p>
        </p:txBody>
      </p:sp>
      <p:sp>
        <p:nvSpPr>
          <p:cNvPr id="1946" name="Google Shape;1946;p51"/>
          <p:cNvSpPr/>
          <p:nvPr/>
        </p:nvSpPr>
        <p:spPr>
          <a:xfrm>
            <a:off x="8015236" y="2294255"/>
            <a:ext cx="1769876" cy="538162"/>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p:txBody>
      </p:sp>
      <p:sp>
        <p:nvSpPr>
          <p:cNvPr id="1947" name="Google Shape;1947;p51"/>
          <p:cNvSpPr/>
          <p:nvPr/>
        </p:nvSpPr>
        <p:spPr>
          <a:xfrm>
            <a:off x="9900260" y="2294255"/>
            <a:ext cx="1769876" cy="538162"/>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sz="1600" b="1">
              <a:solidFill>
                <a:schemeClr val="lt1"/>
              </a:solidFill>
              <a:latin typeface="Calibri"/>
              <a:ea typeface="Calibri"/>
              <a:cs typeface="Calibri"/>
              <a:sym typeface="Calibri"/>
            </a:endParaRPr>
          </a:p>
        </p:txBody>
      </p:sp>
      <p:sp>
        <p:nvSpPr>
          <p:cNvPr id="1948" name="Google Shape;1948;p51"/>
          <p:cNvSpPr/>
          <p:nvPr/>
        </p:nvSpPr>
        <p:spPr>
          <a:xfrm>
            <a:off x="550863"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sp>
        <p:nvSpPr>
          <p:cNvPr id="1949" name="Google Shape;1949;p51"/>
          <p:cNvSpPr/>
          <p:nvPr/>
        </p:nvSpPr>
        <p:spPr>
          <a:xfrm>
            <a:off x="2360164"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sp>
        <p:nvSpPr>
          <p:cNvPr id="1950" name="Google Shape;1950;p51"/>
          <p:cNvSpPr/>
          <p:nvPr/>
        </p:nvSpPr>
        <p:spPr>
          <a:xfrm>
            <a:off x="4245188"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sp>
        <p:nvSpPr>
          <p:cNvPr id="1951" name="Google Shape;1951;p51"/>
          <p:cNvSpPr/>
          <p:nvPr/>
        </p:nvSpPr>
        <p:spPr>
          <a:xfrm>
            <a:off x="6130212"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sp>
        <p:nvSpPr>
          <p:cNvPr id="1952" name="Google Shape;1952;p51"/>
          <p:cNvSpPr/>
          <p:nvPr/>
        </p:nvSpPr>
        <p:spPr>
          <a:xfrm>
            <a:off x="8015236"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sp>
        <p:nvSpPr>
          <p:cNvPr id="1953" name="Google Shape;1953;p51"/>
          <p:cNvSpPr/>
          <p:nvPr/>
        </p:nvSpPr>
        <p:spPr>
          <a:xfrm>
            <a:off x="9900260"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cxnSp>
        <p:nvCxnSpPr>
          <p:cNvPr id="1954" name="Google Shape;1954;p51"/>
          <p:cNvCxnSpPr/>
          <p:nvPr/>
        </p:nvCxnSpPr>
        <p:spPr>
          <a:xfrm>
            <a:off x="568960" y="2042160"/>
            <a:ext cx="11043920" cy="0"/>
          </a:xfrm>
          <a:prstGeom prst="straightConnector1">
            <a:avLst/>
          </a:prstGeom>
          <a:noFill/>
          <a:ln w="9525" cap="flat" cmpd="sng">
            <a:solidFill>
              <a:schemeClr val="dk2"/>
            </a:solidFill>
            <a:prstDash val="solid"/>
            <a:miter lim="800000"/>
            <a:headEnd type="oval" w="med" len="med"/>
            <a:tailEnd type="oval" w="med" len="med"/>
          </a:ln>
        </p:spPr>
      </p:cxnSp>
      <p:sp>
        <p:nvSpPr>
          <p:cNvPr id="1955" name="Google Shape;1955;p51"/>
          <p:cNvSpPr/>
          <p:nvPr/>
        </p:nvSpPr>
        <p:spPr>
          <a:xfrm>
            <a:off x="5615631" y="1901671"/>
            <a:ext cx="932481" cy="276999"/>
          </a:xfrm>
          <a:prstGeom prst="rect">
            <a:avLst/>
          </a:prstGeom>
          <a:solidFill>
            <a:schemeClr val="lt1"/>
          </a:solidFill>
          <a:ln>
            <a:noFill/>
          </a:ln>
        </p:spPr>
        <p:txBody>
          <a:bodyPr spcFirstLastPara="1" wrap="square" lIns="72000" tIns="0" rIns="72000" bIns="0" anchor="t" anchorCtr="0">
            <a:spAutoFit/>
          </a:bodyPr>
          <a:lstStyle/>
          <a:p>
            <a:pPr marL="0" marR="0" lvl="0" indent="0" algn="ctr" rtl="0">
              <a:spcBef>
                <a:spcPts val="0"/>
              </a:spcBef>
              <a:spcAft>
                <a:spcPts val="0"/>
              </a:spcAft>
              <a:buNone/>
            </a:pPr>
            <a:r>
              <a:rPr lang="en-US" sz="1800" b="1">
                <a:solidFill>
                  <a:schemeClr val="dk2"/>
                </a:solidFill>
                <a:latin typeface="Calibri"/>
                <a:ea typeface="Calibri"/>
                <a:cs typeface="Calibri"/>
                <a:sym typeface="Calibri"/>
              </a:rPr>
              <a:t>Heading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52"/>
          <p:cNvSpPr txBox="1"/>
          <p:nvPr/>
        </p:nvSpPr>
        <p:spPr>
          <a:xfrm>
            <a:off x="6269372" y="3953683"/>
            <a:ext cx="1602000"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2" name="Google Shape;1962;p52"/>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request handling process</a:t>
            </a:r>
            <a:endParaRPr/>
          </a:p>
        </p:txBody>
      </p:sp>
      <p:sp>
        <p:nvSpPr>
          <p:cNvPr id="1963" name="Google Shape;1963;p52"/>
          <p:cNvSpPr txBox="1">
            <a:spLocks noGrp="1"/>
          </p:cNvSpPr>
          <p:nvPr>
            <p:ph type="body" idx="4294967295"/>
          </p:nvPr>
        </p:nvSpPr>
        <p:spPr>
          <a:xfrm>
            <a:off x="550863" y="998538"/>
            <a:ext cx="11090275" cy="292388"/>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rgbClr val="6D90F8"/>
              </a:buClr>
              <a:buSzPts val="2000"/>
              <a:buNone/>
            </a:pPr>
            <a:r>
              <a:rPr lang="en-US" sz="2000">
                <a:solidFill>
                  <a:srgbClr val="6D90F8"/>
                </a:solidFill>
                <a:latin typeface="Libre Franklin"/>
                <a:ea typeface="Libre Franklin"/>
                <a:cs typeface="Libre Franklin"/>
                <a:sym typeface="Libre Franklin"/>
              </a:rPr>
              <a:t>We deliver research with a strong sense of client service </a:t>
            </a:r>
            <a:endParaRPr/>
          </a:p>
        </p:txBody>
      </p:sp>
      <p:sp>
        <p:nvSpPr>
          <p:cNvPr id="1964" name="Google Shape;1964;p52"/>
          <p:cNvSpPr txBox="1"/>
          <p:nvPr/>
        </p:nvSpPr>
        <p:spPr>
          <a:xfrm>
            <a:off x="489630" y="3953683"/>
            <a:ext cx="1603169"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5" name="Google Shape;1965;p52"/>
          <p:cNvSpPr txBox="1"/>
          <p:nvPr/>
        </p:nvSpPr>
        <p:spPr>
          <a:xfrm>
            <a:off x="2415821" y="3953683"/>
            <a:ext cx="1602000"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6" name="Google Shape;1966;p52"/>
          <p:cNvSpPr txBox="1"/>
          <p:nvPr/>
        </p:nvSpPr>
        <p:spPr>
          <a:xfrm>
            <a:off x="4342012" y="3953683"/>
            <a:ext cx="1602000"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7" name="Google Shape;1967;p52"/>
          <p:cNvSpPr txBox="1"/>
          <p:nvPr/>
        </p:nvSpPr>
        <p:spPr>
          <a:xfrm>
            <a:off x="10121756" y="3953683"/>
            <a:ext cx="1602000"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8" name="Google Shape;1968;p52"/>
          <p:cNvSpPr txBox="1"/>
          <p:nvPr/>
        </p:nvSpPr>
        <p:spPr>
          <a:xfrm>
            <a:off x="8195563" y="3953683"/>
            <a:ext cx="1602000"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9" name="Google Shape;1969;p52"/>
          <p:cNvSpPr/>
          <p:nvPr/>
        </p:nvSpPr>
        <p:spPr>
          <a:xfrm>
            <a:off x="489630" y="2273981"/>
            <a:ext cx="1603169" cy="1603169"/>
          </a:xfrm>
          <a:prstGeom prst="ellipse">
            <a:avLst/>
          </a:prstGeom>
          <a:solidFill>
            <a:schemeClr val="l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accent1"/>
                </a:solidFill>
                <a:latin typeface="Franklin Gothic"/>
                <a:ea typeface="Franklin Gothic"/>
                <a:cs typeface="Franklin Gothic"/>
                <a:sym typeface="Franklin Gothic"/>
              </a:rPr>
              <a:t>XXXX</a:t>
            </a:r>
            <a:endParaRPr/>
          </a:p>
        </p:txBody>
      </p:sp>
      <p:sp>
        <p:nvSpPr>
          <p:cNvPr id="1970" name="Google Shape;1970;p52"/>
          <p:cNvSpPr/>
          <p:nvPr/>
        </p:nvSpPr>
        <p:spPr>
          <a:xfrm>
            <a:off x="2415821" y="2273981"/>
            <a:ext cx="1603169" cy="1603169"/>
          </a:xfrm>
          <a:prstGeom prst="ellipse">
            <a:avLst/>
          </a:prstGeom>
          <a:solidFill>
            <a:schemeClr val="l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accent1"/>
                </a:solidFill>
                <a:latin typeface="Franklin Gothic"/>
                <a:ea typeface="Franklin Gothic"/>
                <a:cs typeface="Franklin Gothic"/>
                <a:sym typeface="Franklin Gothic"/>
              </a:rPr>
              <a:t>XXXX</a:t>
            </a:r>
            <a:endParaRPr/>
          </a:p>
        </p:txBody>
      </p:sp>
      <p:sp>
        <p:nvSpPr>
          <p:cNvPr id="1971" name="Google Shape;1971;p52"/>
          <p:cNvSpPr/>
          <p:nvPr/>
        </p:nvSpPr>
        <p:spPr>
          <a:xfrm>
            <a:off x="4342012" y="2273981"/>
            <a:ext cx="1603169" cy="1603169"/>
          </a:xfrm>
          <a:prstGeom prst="ellipse">
            <a:avLst/>
          </a:prstGeom>
          <a:solidFill>
            <a:schemeClr val="l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accent1"/>
                </a:solidFill>
                <a:latin typeface="Franklin Gothic"/>
                <a:ea typeface="Franklin Gothic"/>
                <a:cs typeface="Franklin Gothic"/>
                <a:sym typeface="Franklin Gothic"/>
              </a:rPr>
              <a:t>XXXX</a:t>
            </a:r>
            <a:endParaRPr/>
          </a:p>
        </p:txBody>
      </p:sp>
      <p:sp>
        <p:nvSpPr>
          <p:cNvPr id="1972" name="Google Shape;1972;p52"/>
          <p:cNvSpPr/>
          <p:nvPr/>
        </p:nvSpPr>
        <p:spPr>
          <a:xfrm>
            <a:off x="6268203" y="2273981"/>
            <a:ext cx="1603169" cy="1603169"/>
          </a:xfrm>
          <a:prstGeom prst="ellipse">
            <a:avLst/>
          </a:prstGeom>
          <a:solidFill>
            <a:schemeClr val="l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accent1"/>
                </a:solidFill>
                <a:latin typeface="Franklin Gothic"/>
                <a:ea typeface="Franklin Gothic"/>
                <a:cs typeface="Franklin Gothic"/>
                <a:sym typeface="Franklin Gothic"/>
              </a:rPr>
              <a:t>XXXX</a:t>
            </a:r>
            <a:endParaRPr/>
          </a:p>
        </p:txBody>
      </p:sp>
      <p:sp>
        <p:nvSpPr>
          <p:cNvPr id="1973" name="Google Shape;1973;p52"/>
          <p:cNvSpPr/>
          <p:nvPr/>
        </p:nvSpPr>
        <p:spPr>
          <a:xfrm>
            <a:off x="8194394" y="2273981"/>
            <a:ext cx="1603169" cy="1603169"/>
          </a:xfrm>
          <a:prstGeom prst="ellipse">
            <a:avLst/>
          </a:prstGeom>
          <a:solidFill>
            <a:schemeClr val="l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accent1"/>
                </a:solidFill>
                <a:latin typeface="Franklin Gothic"/>
                <a:ea typeface="Franklin Gothic"/>
                <a:cs typeface="Franklin Gothic"/>
                <a:sym typeface="Franklin Gothic"/>
              </a:rPr>
              <a:t>XXXX</a:t>
            </a:r>
            <a:endParaRPr/>
          </a:p>
        </p:txBody>
      </p:sp>
      <p:sp>
        <p:nvSpPr>
          <p:cNvPr id="1974" name="Google Shape;1974;p52"/>
          <p:cNvSpPr/>
          <p:nvPr/>
        </p:nvSpPr>
        <p:spPr>
          <a:xfrm>
            <a:off x="10120587" y="2273981"/>
            <a:ext cx="1603169" cy="1603169"/>
          </a:xfrm>
          <a:prstGeom prst="ellipse">
            <a:avLst/>
          </a:prstGeom>
          <a:solidFill>
            <a:schemeClr val="accen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lt1"/>
                </a:solidFill>
                <a:latin typeface="Franklin Gothic"/>
                <a:ea typeface="Franklin Gothic"/>
                <a:cs typeface="Franklin Gothic"/>
                <a:sym typeface="Franklin Gothic"/>
              </a:rPr>
              <a:t>XXXX</a:t>
            </a:r>
            <a:endParaRPr/>
          </a:p>
        </p:txBody>
      </p:sp>
      <p:cxnSp>
        <p:nvCxnSpPr>
          <p:cNvPr id="1975" name="Google Shape;1975;p52"/>
          <p:cNvCxnSpPr/>
          <p:nvPr/>
        </p:nvCxnSpPr>
        <p:spPr>
          <a:xfrm>
            <a:off x="495138" y="5783405"/>
            <a:ext cx="11228618" cy="0"/>
          </a:xfrm>
          <a:prstGeom prst="straightConnector1">
            <a:avLst/>
          </a:prstGeom>
          <a:noFill/>
          <a:ln w="12700" cap="flat" cmpd="sng">
            <a:solidFill>
              <a:schemeClr val="dk2"/>
            </a:solidFill>
            <a:prstDash val="solid"/>
            <a:miter lim="800000"/>
            <a:headEnd type="oval" w="med" len="med"/>
            <a:tailEnd type="oval" w="med" len="med"/>
          </a:ln>
        </p:spPr>
      </p:cxnSp>
      <p:sp>
        <p:nvSpPr>
          <p:cNvPr id="1976" name="Google Shape;1976;p52"/>
          <p:cNvSpPr/>
          <p:nvPr/>
        </p:nvSpPr>
        <p:spPr>
          <a:xfrm>
            <a:off x="5818218" y="5589655"/>
            <a:ext cx="582459" cy="369332"/>
          </a:xfrm>
          <a:prstGeom prst="rect">
            <a:avLst/>
          </a:prstGeom>
          <a:solidFill>
            <a:schemeClr val="lt2"/>
          </a:solidFill>
          <a:ln>
            <a:noFill/>
          </a:ln>
        </p:spPr>
        <p:txBody>
          <a:bodyPr spcFirstLastPara="1" wrap="square" lIns="36000" tIns="0" rIns="36000" bIns="0" anchor="ctr" anchorCtr="0">
            <a:spAutoFit/>
          </a:bodyPr>
          <a:lstStyle/>
          <a:p>
            <a:pPr marL="0" marR="0" lvl="0" indent="0" algn="ctr" rtl="0">
              <a:spcBef>
                <a:spcPts val="0"/>
              </a:spcBef>
              <a:spcAft>
                <a:spcPts val="0"/>
              </a:spcAft>
              <a:buNone/>
            </a:pPr>
            <a:r>
              <a:rPr lang="en-US" sz="2400" b="1">
                <a:solidFill>
                  <a:schemeClr val="dk2"/>
                </a:solidFill>
                <a:latin typeface="Calibri"/>
                <a:ea typeface="Calibri"/>
                <a:cs typeface="Calibri"/>
                <a:sym typeface="Calibri"/>
              </a:rPr>
              <a:t>XXX</a:t>
            </a:r>
            <a:endParaRPr/>
          </a:p>
        </p:txBody>
      </p:sp>
      <p:pic>
        <p:nvPicPr>
          <p:cNvPr id="1977" name="Google Shape;1977;p52"/>
          <p:cNvPicPr preferRelativeResize="0"/>
          <p:nvPr/>
        </p:nvPicPr>
        <p:blipFill rotWithShape="1">
          <a:blip r:embed="rId3">
            <a:alphaModFix/>
          </a:blip>
          <a:srcRect/>
          <a:stretch/>
        </p:blipFill>
        <p:spPr>
          <a:xfrm>
            <a:off x="2200018" y="2981511"/>
            <a:ext cx="108583" cy="188109"/>
          </a:xfrm>
          <a:prstGeom prst="rect">
            <a:avLst/>
          </a:prstGeom>
          <a:noFill/>
          <a:ln>
            <a:noFill/>
          </a:ln>
        </p:spPr>
      </p:pic>
      <p:pic>
        <p:nvPicPr>
          <p:cNvPr id="1978" name="Google Shape;1978;p52"/>
          <p:cNvPicPr preferRelativeResize="0"/>
          <p:nvPr/>
        </p:nvPicPr>
        <p:blipFill rotWithShape="1">
          <a:blip r:embed="rId3">
            <a:alphaModFix/>
          </a:blip>
          <a:srcRect/>
          <a:stretch/>
        </p:blipFill>
        <p:spPr>
          <a:xfrm>
            <a:off x="4126209" y="2981511"/>
            <a:ext cx="108583" cy="188109"/>
          </a:xfrm>
          <a:prstGeom prst="rect">
            <a:avLst/>
          </a:prstGeom>
          <a:noFill/>
          <a:ln>
            <a:noFill/>
          </a:ln>
        </p:spPr>
      </p:pic>
      <p:pic>
        <p:nvPicPr>
          <p:cNvPr id="1979" name="Google Shape;1979;p52"/>
          <p:cNvPicPr preferRelativeResize="0"/>
          <p:nvPr/>
        </p:nvPicPr>
        <p:blipFill rotWithShape="1">
          <a:blip r:embed="rId3">
            <a:alphaModFix/>
          </a:blip>
          <a:srcRect/>
          <a:stretch/>
        </p:blipFill>
        <p:spPr>
          <a:xfrm>
            <a:off x="6055155" y="2981511"/>
            <a:ext cx="108583" cy="188109"/>
          </a:xfrm>
          <a:prstGeom prst="rect">
            <a:avLst/>
          </a:prstGeom>
          <a:noFill/>
          <a:ln>
            <a:noFill/>
          </a:ln>
        </p:spPr>
      </p:pic>
      <p:pic>
        <p:nvPicPr>
          <p:cNvPr id="1980" name="Google Shape;1980;p52"/>
          <p:cNvPicPr preferRelativeResize="0"/>
          <p:nvPr/>
        </p:nvPicPr>
        <p:blipFill rotWithShape="1">
          <a:blip r:embed="rId3">
            <a:alphaModFix/>
          </a:blip>
          <a:srcRect/>
          <a:stretch/>
        </p:blipFill>
        <p:spPr>
          <a:xfrm>
            <a:off x="7978591" y="2981511"/>
            <a:ext cx="108583" cy="188109"/>
          </a:xfrm>
          <a:prstGeom prst="rect">
            <a:avLst/>
          </a:prstGeom>
          <a:noFill/>
          <a:ln>
            <a:noFill/>
          </a:ln>
        </p:spPr>
      </p:pic>
      <p:pic>
        <p:nvPicPr>
          <p:cNvPr id="1981" name="Google Shape;1981;p52"/>
          <p:cNvPicPr preferRelativeResize="0"/>
          <p:nvPr/>
        </p:nvPicPr>
        <p:blipFill rotWithShape="1">
          <a:blip r:embed="rId3">
            <a:alphaModFix/>
          </a:blip>
          <a:srcRect/>
          <a:stretch/>
        </p:blipFill>
        <p:spPr>
          <a:xfrm>
            <a:off x="9904783" y="2981511"/>
            <a:ext cx="108583" cy="188109"/>
          </a:xfrm>
          <a:prstGeom prst="rect">
            <a:avLst/>
          </a:prstGeom>
          <a:noFill/>
          <a:ln>
            <a:noFill/>
          </a:ln>
        </p:spPr>
      </p:pic>
      <p:pic>
        <p:nvPicPr>
          <p:cNvPr id="1982" name="Google Shape;1982;p52"/>
          <p:cNvPicPr preferRelativeResize="0"/>
          <p:nvPr/>
        </p:nvPicPr>
        <p:blipFill rotWithShape="1">
          <a:blip r:embed="rId4">
            <a:alphaModFix/>
          </a:blip>
          <a:srcRect/>
          <a:stretch/>
        </p:blipFill>
        <p:spPr>
          <a:xfrm>
            <a:off x="1004997" y="2597186"/>
            <a:ext cx="572434" cy="572434"/>
          </a:xfrm>
          <a:prstGeom prst="rect">
            <a:avLst/>
          </a:prstGeom>
          <a:noFill/>
          <a:ln>
            <a:noFill/>
          </a:ln>
        </p:spPr>
      </p:pic>
      <p:pic>
        <p:nvPicPr>
          <p:cNvPr id="1983" name="Google Shape;1983;p52"/>
          <p:cNvPicPr preferRelativeResize="0"/>
          <p:nvPr/>
        </p:nvPicPr>
        <p:blipFill rotWithShape="1">
          <a:blip r:embed="rId5">
            <a:alphaModFix/>
          </a:blip>
          <a:srcRect/>
          <a:stretch/>
        </p:blipFill>
        <p:spPr>
          <a:xfrm>
            <a:off x="2843430" y="2580278"/>
            <a:ext cx="736110" cy="736110"/>
          </a:xfrm>
          <a:prstGeom prst="rect">
            <a:avLst/>
          </a:prstGeom>
          <a:noFill/>
          <a:ln>
            <a:noFill/>
          </a:ln>
        </p:spPr>
      </p:pic>
      <p:pic>
        <p:nvPicPr>
          <p:cNvPr id="1984" name="Google Shape;1984;p52"/>
          <p:cNvPicPr preferRelativeResize="0"/>
          <p:nvPr/>
        </p:nvPicPr>
        <p:blipFill rotWithShape="1">
          <a:blip r:embed="rId6">
            <a:alphaModFix/>
          </a:blip>
          <a:srcRect/>
          <a:stretch/>
        </p:blipFill>
        <p:spPr>
          <a:xfrm>
            <a:off x="4836219" y="2596061"/>
            <a:ext cx="573560" cy="573560"/>
          </a:xfrm>
          <a:prstGeom prst="rect">
            <a:avLst/>
          </a:prstGeom>
          <a:noFill/>
          <a:ln>
            <a:noFill/>
          </a:ln>
        </p:spPr>
      </p:pic>
      <p:pic>
        <p:nvPicPr>
          <p:cNvPr id="1985" name="Google Shape;1985;p52"/>
          <p:cNvPicPr preferRelativeResize="0"/>
          <p:nvPr/>
        </p:nvPicPr>
        <p:blipFill rotWithShape="1">
          <a:blip r:embed="rId7">
            <a:alphaModFix/>
          </a:blip>
          <a:srcRect/>
          <a:stretch/>
        </p:blipFill>
        <p:spPr>
          <a:xfrm>
            <a:off x="6850190" y="2597186"/>
            <a:ext cx="530114" cy="530114"/>
          </a:xfrm>
          <a:prstGeom prst="rect">
            <a:avLst/>
          </a:prstGeom>
          <a:noFill/>
          <a:ln>
            <a:noFill/>
          </a:ln>
        </p:spPr>
      </p:pic>
      <p:pic>
        <p:nvPicPr>
          <p:cNvPr id="1986" name="Google Shape;1986;p52"/>
          <p:cNvPicPr preferRelativeResize="0"/>
          <p:nvPr/>
        </p:nvPicPr>
        <p:blipFill rotWithShape="1">
          <a:blip r:embed="rId8">
            <a:alphaModFix/>
          </a:blip>
          <a:srcRect/>
          <a:stretch/>
        </p:blipFill>
        <p:spPr>
          <a:xfrm>
            <a:off x="8736493" y="2590995"/>
            <a:ext cx="545171" cy="545171"/>
          </a:xfrm>
          <a:prstGeom prst="rect">
            <a:avLst/>
          </a:prstGeom>
          <a:noFill/>
          <a:ln>
            <a:noFill/>
          </a:ln>
        </p:spPr>
      </p:pic>
      <p:pic>
        <p:nvPicPr>
          <p:cNvPr id="1987" name="Google Shape;1987;p52"/>
          <p:cNvPicPr preferRelativeResize="0"/>
          <p:nvPr/>
        </p:nvPicPr>
        <p:blipFill rotWithShape="1">
          <a:blip r:embed="rId9">
            <a:alphaModFix/>
          </a:blip>
          <a:srcRect/>
          <a:stretch/>
        </p:blipFill>
        <p:spPr>
          <a:xfrm>
            <a:off x="10582507" y="2565123"/>
            <a:ext cx="604496" cy="60449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53"/>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Title&gt;</a:t>
            </a:r>
            <a:endParaRPr/>
          </a:p>
        </p:txBody>
      </p:sp>
      <p:pic>
        <p:nvPicPr>
          <p:cNvPr id="1993" name="Google Shape;1993;p53"/>
          <p:cNvPicPr preferRelativeResize="0"/>
          <p:nvPr/>
        </p:nvPicPr>
        <p:blipFill rotWithShape="1">
          <a:blip r:embed="rId3">
            <a:alphaModFix/>
          </a:blip>
          <a:srcRect/>
          <a:stretch/>
        </p:blipFill>
        <p:spPr>
          <a:xfrm>
            <a:off x="550863" y="3381525"/>
            <a:ext cx="11089972" cy="1080094"/>
          </a:xfrm>
          <a:prstGeom prst="rect">
            <a:avLst/>
          </a:prstGeom>
          <a:noFill/>
          <a:ln>
            <a:noFill/>
          </a:ln>
        </p:spPr>
      </p:pic>
      <p:sp>
        <p:nvSpPr>
          <p:cNvPr id="1994" name="Google Shape;1994;p53"/>
          <p:cNvSpPr/>
          <p:nvPr/>
        </p:nvSpPr>
        <p:spPr>
          <a:xfrm>
            <a:off x="672781" y="2717641"/>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1995" name="Google Shape;1995;p53"/>
          <p:cNvSpPr/>
          <p:nvPr/>
        </p:nvSpPr>
        <p:spPr>
          <a:xfrm>
            <a:off x="2593900" y="3867883"/>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1996" name="Google Shape;1996;p53"/>
          <p:cNvSpPr/>
          <p:nvPr/>
        </p:nvSpPr>
        <p:spPr>
          <a:xfrm>
            <a:off x="4515019" y="2717641"/>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1997" name="Google Shape;1997;p53"/>
          <p:cNvSpPr/>
          <p:nvPr/>
        </p:nvSpPr>
        <p:spPr>
          <a:xfrm>
            <a:off x="6436138" y="3867883"/>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1998" name="Google Shape;1998;p53"/>
          <p:cNvSpPr/>
          <p:nvPr/>
        </p:nvSpPr>
        <p:spPr>
          <a:xfrm>
            <a:off x="8357257" y="2717641"/>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1999" name="Google Shape;1999;p53"/>
          <p:cNvSpPr/>
          <p:nvPr/>
        </p:nvSpPr>
        <p:spPr>
          <a:xfrm>
            <a:off x="10278377" y="3867883"/>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2000" name="Google Shape;2000;p53"/>
          <p:cNvSpPr txBox="1"/>
          <p:nvPr/>
        </p:nvSpPr>
        <p:spPr>
          <a:xfrm>
            <a:off x="545742" y="4461619"/>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sp>
        <p:nvSpPr>
          <p:cNvPr id="2001" name="Google Shape;2001;p53"/>
          <p:cNvSpPr txBox="1"/>
          <p:nvPr/>
        </p:nvSpPr>
        <p:spPr>
          <a:xfrm>
            <a:off x="4322892" y="4461619"/>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sp>
        <p:nvSpPr>
          <p:cNvPr id="2002" name="Google Shape;2002;p53"/>
          <p:cNvSpPr txBox="1"/>
          <p:nvPr/>
        </p:nvSpPr>
        <p:spPr>
          <a:xfrm>
            <a:off x="2401773" y="1646767"/>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sp>
        <p:nvSpPr>
          <p:cNvPr id="2003" name="Google Shape;2003;p53"/>
          <p:cNvSpPr txBox="1"/>
          <p:nvPr/>
        </p:nvSpPr>
        <p:spPr>
          <a:xfrm>
            <a:off x="6244011" y="1646767"/>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sp>
        <p:nvSpPr>
          <p:cNvPr id="2004" name="Google Shape;2004;p53"/>
          <p:cNvSpPr txBox="1"/>
          <p:nvPr/>
        </p:nvSpPr>
        <p:spPr>
          <a:xfrm>
            <a:off x="10086249" y="1646767"/>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sp>
        <p:nvSpPr>
          <p:cNvPr id="2005" name="Google Shape;2005;p53"/>
          <p:cNvSpPr txBox="1"/>
          <p:nvPr/>
        </p:nvSpPr>
        <p:spPr>
          <a:xfrm>
            <a:off x="8165131" y="4461619"/>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cxnSp>
        <p:nvCxnSpPr>
          <p:cNvPr id="2006" name="Google Shape;2006;p53"/>
          <p:cNvCxnSpPr/>
          <p:nvPr/>
        </p:nvCxnSpPr>
        <p:spPr>
          <a:xfrm>
            <a:off x="1930400" y="3743772"/>
            <a:ext cx="646723" cy="355600"/>
          </a:xfrm>
          <a:prstGeom prst="straightConnector1">
            <a:avLst/>
          </a:prstGeom>
          <a:noFill/>
          <a:ln w="12700" cap="flat" cmpd="sng">
            <a:solidFill>
              <a:schemeClr val="dk2"/>
            </a:solidFill>
            <a:prstDash val="solid"/>
            <a:miter lim="800000"/>
            <a:headEnd type="none" w="sm" len="sm"/>
            <a:tailEnd type="triangle" w="med" len="med"/>
          </a:ln>
        </p:spPr>
      </p:cxnSp>
      <p:cxnSp>
        <p:nvCxnSpPr>
          <p:cNvPr id="2007" name="Google Shape;2007;p53"/>
          <p:cNvCxnSpPr/>
          <p:nvPr/>
        </p:nvCxnSpPr>
        <p:spPr>
          <a:xfrm rot="10800000" flipH="1">
            <a:off x="3870307" y="3739962"/>
            <a:ext cx="642701" cy="355600"/>
          </a:xfrm>
          <a:prstGeom prst="straightConnector1">
            <a:avLst/>
          </a:prstGeom>
          <a:noFill/>
          <a:ln w="12700" cap="flat" cmpd="sng">
            <a:solidFill>
              <a:schemeClr val="dk2"/>
            </a:solidFill>
            <a:prstDash val="solid"/>
            <a:miter lim="800000"/>
            <a:headEnd type="none" w="sm" len="sm"/>
            <a:tailEnd type="triangle" w="med" len="med"/>
          </a:ln>
        </p:spPr>
      </p:cxnSp>
      <p:cxnSp>
        <p:nvCxnSpPr>
          <p:cNvPr id="2008" name="Google Shape;2008;p53"/>
          <p:cNvCxnSpPr/>
          <p:nvPr/>
        </p:nvCxnSpPr>
        <p:spPr>
          <a:xfrm>
            <a:off x="5770628" y="3743772"/>
            <a:ext cx="646723" cy="355600"/>
          </a:xfrm>
          <a:prstGeom prst="straightConnector1">
            <a:avLst/>
          </a:prstGeom>
          <a:noFill/>
          <a:ln w="12700" cap="flat" cmpd="sng">
            <a:solidFill>
              <a:schemeClr val="dk2"/>
            </a:solidFill>
            <a:prstDash val="solid"/>
            <a:miter lim="800000"/>
            <a:headEnd type="none" w="sm" len="sm"/>
            <a:tailEnd type="triangle" w="med" len="med"/>
          </a:ln>
        </p:spPr>
      </p:cxnSp>
      <p:cxnSp>
        <p:nvCxnSpPr>
          <p:cNvPr id="2009" name="Google Shape;2009;p53"/>
          <p:cNvCxnSpPr/>
          <p:nvPr/>
        </p:nvCxnSpPr>
        <p:spPr>
          <a:xfrm rot="10800000" flipH="1">
            <a:off x="7710535" y="3718560"/>
            <a:ext cx="651844" cy="373192"/>
          </a:xfrm>
          <a:prstGeom prst="straightConnector1">
            <a:avLst/>
          </a:prstGeom>
          <a:noFill/>
          <a:ln w="12700" cap="flat" cmpd="sng">
            <a:solidFill>
              <a:schemeClr val="dk2"/>
            </a:solidFill>
            <a:prstDash val="solid"/>
            <a:miter lim="800000"/>
            <a:headEnd type="none" w="sm" len="sm"/>
            <a:tailEnd type="triangle" w="med" len="med"/>
          </a:ln>
        </p:spPr>
      </p:cxnSp>
      <p:cxnSp>
        <p:nvCxnSpPr>
          <p:cNvPr id="2010" name="Google Shape;2010;p53"/>
          <p:cNvCxnSpPr/>
          <p:nvPr/>
        </p:nvCxnSpPr>
        <p:spPr>
          <a:xfrm>
            <a:off x="9612866" y="3743772"/>
            <a:ext cx="646723" cy="355600"/>
          </a:xfrm>
          <a:prstGeom prst="straightConnector1">
            <a:avLst/>
          </a:prstGeom>
          <a:noFill/>
          <a:ln w="12700" cap="flat" cmpd="sng">
            <a:solidFill>
              <a:schemeClr val="dk2"/>
            </a:solidFill>
            <a:prstDash val="solid"/>
            <a:miter lim="800000"/>
            <a:headEnd type="none" w="sm" len="sm"/>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6" name="Google Shape;2016;p54"/>
          <p:cNvSpPr txBox="1">
            <a:spLocks noGrp="1"/>
          </p:cNvSpPr>
          <p:nvPr>
            <p:ph type="title"/>
          </p:nvPr>
        </p:nvSpPr>
        <p:spPr>
          <a:xfrm>
            <a:off x="737591" y="4566253"/>
            <a:ext cx="8494899" cy="654025"/>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Timelines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sp>
        <p:nvSpPr>
          <p:cNvPr id="2022" name="Google Shape;2022;p55"/>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Timelines</a:t>
            </a:r>
            <a:endParaRPr/>
          </a:p>
        </p:txBody>
      </p:sp>
      <p:sp>
        <p:nvSpPr>
          <p:cNvPr id="2023" name="Google Shape;2023;p55"/>
          <p:cNvSpPr/>
          <p:nvPr/>
        </p:nvSpPr>
        <p:spPr>
          <a:xfrm rot="8100000">
            <a:off x="2430896" y="2369320"/>
            <a:ext cx="1243528" cy="1243528"/>
          </a:xfrm>
          <a:prstGeom prst="teardrop">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024" name="Google Shape;2024;p55"/>
          <p:cNvCxnSpPr/>
          <p:nvPr/>
        </p:nvCxnSpPr>
        <p:spPr>
          <a:xfrm>
            <a:off x="550863" y="4232804"/>
            <a:ext cx="11641137" cy="0"/>
          </a:xfrm>
          <a:prstGeom prst="straightConnector1">
            <a:avLst/>
          </a:prstGeom>
          <a:noFill/>
          <a:ln w="19050" cap="flat" cmpd="sng">
            <a:solidFill>
              <a:schemeClr val="dk1"/>
            </a:solidFill>
            <a:prstDash val="solid"/>
            <a:miter lim="800000"/>
            <a:headEnd type="none" w="sm" len="sm"/>
            <a:tailEnd type="none" w="sm" len="sm"/>
          </a:ln>
        </p:spPr>
      </p:cxnSp>
      <p:sp>
        <p:nvSpPr>
          <p:cNvPr id="2025" name="Google Shape;2025;p55"/>
          <p:cNvSpPr/>
          <p:nvPr/>
        </p:nvSpPr>
        <p:spPr>
          <a:xfrm rot="-2700000">
            <a:off x="516239" y="4588643"/>
            <a:ext cx="1243528" cy="1243528"/>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6" name="Google Shape;2026;p55"/>
          <p:cNvSpPr txBox="1"/>
          <p:nvPr/>
        </p:nvSpPr>
        <p:spPr>
          <a:xfrm>
            <a:off x="902441" y="3983505"/>
            <a:ext cx="58266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Year 1</a:t>
            </a:r>
            <a:endParaRPr/>
          </a:p>
        </p:txBody>
      </p:sp>
      <p:sp>
        <p:nvSpPr>
          <p:cNvPr id="2027" name="Google Shape;2027;p55"/>
          <p:cNvSpPr txBox="1"/>
          <p:nvPr/>
        </p:nvSpPr>
        <p:spPr>
          <a:xfrm>
            <a:off x="1896598" y="4546396"/>
            <a:ext cx="2437189"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2028" name="Google Shape;2028;p55"/>
          <p:cNvSpPr txBox="1"/>
          <p:nvPr/>
        </p:nvSpPr>
        <p:spPr>
          <a:xfrm>
            <a:off x="1896599" y="4845131"/>
            <a:ext cx="2642286"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29" name="Google Shape;2029;p55"/>
          <p:cNvSpPr txBox="1"/>
          <p:nvPr/>
        </p:nvSpPr>
        <p:spPr>
          <a:xfrm>
            <a:off x="3808074" y="2684970"/>
            <a:ext cx="2642286"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30" name="Google Shape;2030;p55"/>
          <p:cNvSpPr/>
          <p:nvPr/>
        </p:nvSpPr>
        <p:spPr>
          <a:xfrm rot="-2700000">
            <a:off x="5021034" y="4588642"/>
            <a:ext cx="1243528" cy="1243528"/>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1" name="Google Shape;2031;p55"/>
          <p:cNvSpPr txBox="1"/>
          <p:nvPr/>
        </p:nvSpPr>
        <p:spPr>
          <a:xfrm>
            <a:off x="6378590" y="4845130"/>
            <a:ext cx="2642286"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32" name="Google Shape;2032;p55"/>
          <p:cNvSpPr/>
          <p:nvPr/>
        </p:nvSpPr>
        <p:spPr>
          <a:xfrm rot="8100000">
            <a:off x="7611170" y="2369320"/>
            <a:ext cx="1243528" cy="1243528"/>
          </a:xfrm>
          <a:prstGeom prst="teardrop">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3" name="Google Shape;2033;p55"/>
          <p:cNvSpPr txBox="1"/>
          <p:nvPr/>
        </p:nvSpPr>
        <p:spPr>
          <a:xfrm>
            <a:off x="8990856" y="2684970"/>
            <a:ext cx="2642286"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34" name="Google Shape;2034;p55"/>
          <p:cNvSpPr txBox="1"/>
          <p:nvPr/>
        </p:nvSpPr>
        <p:spPr>
          <a:xfrm>
            <a:off x="2589920" y="3983505"/>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2009</a:t>
            </a:r>
            <a:endParaRPr sz="1800" b="1">
              <a:solidFill>
                <a:schemeClr val="dk1"/>
              </a:solidFill>
              <a:latin typeface="Calibri"/>
              <a:ea typeface="Calibri"/>
              <a:cs typeface="Calibri"/>
              <a:sym typeface="Calibri"/>
            </a:endParaRPr>
          </a:p>
        </p:txBody>
      </p:sp>
      <p:sp>
        <p:nvSpPr>
          <p:cNvPr id="2035" name="Google Shape;2035;p55"/>
          <p:cNvSpPr txBox="1"/>
          <p:nvPr/>
        </p:nvSpPr>
        <p:spPr>
          <a:xfrm>
            <a:off x="5180058" y="3983504"/>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2010</a:t>
            </a:r>
            <a:endParaRPr sz="1800" b="1">
              <a:solidFill>
                <a:schemeClr val="dk1"/>
              </a:solidFill>
              <a:latin typeface="Calibri"/>
              <a:ea typeface="Calibri"/>
              <a:cs typeface="Calibri"/>
              <a:sym typeface="Calibri"/>
            </a:endParaRPr>
          </a:p>
        </p:txBody>
      </p:sp>
      <p:sp>
        <p:nvSpPr>
          <p:cNvPr id="2036" name="Google Shape;2036;p55"/>
          <p:cNvSpPr txBox="1"/>
          <p:nvPr/>
        </p:nvSpPr>
        <p:spPr>
          <a:xfrm>
            <a:off x="7770194" y="3981720"/>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2011</a:t>
            </a:r>
            <a:endParaRPr sz="1800" b="1">
              <a:solidFill>
                <a:schemeClr val="dk1"/>
              </a:solidFill>
              <a:latin typeface="Calibri"/>
              <a:ea typeface="Calibri"/>
              <a:cs typeface="Calibri"/>
              <a:sym typeface="Calibri"/>
            </a:endParaRPr>
          </a:p>
        </p:txBody>
      </p:sp>
      <p:sp>
        <p:nvSpPr>
          <p:cNvPr id="2037" name="Google Shape;2037;p55"/>
          <p:cNvSpPr txBox="1"/>
          <p:nvPr/>
        </p:nvSpPr>
        <p:spPr>
          <a:xfrm>
            <a:off x="3808074" y="2386235"/>
            <a:ext cx="2437189"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2038" name="Google Shape;2038;p55"/>
          <p:cNvSpPr txBox="1"/>
          <p:nvPr/>
        </p:nvSpPr>
        <p:spPr>
          <a:xfrm>
            <a:off x="8990856" y="2386235"/>
            <a:ext cx="2437189"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2039" name="Google Shape;2039;p55"/>
          <p:cNvSpPr txBox="1"/>
          <p:nvPr/>
        </p:nvSpPr>
        <p:spPr>
          <a:xfrm>
            <a:off x="6378590" y="4545615"/>
            <a:ext cx="2437189"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2040" name="Google Shape;2040;p55"/>
          <p:cNvSpPr txBox="1"/>
          <p:nvPr/>
        </p:nvSpPr>
        <p:spPr>
          <a:xfrm>
            <a:off x="919995" y="5068756"/>
            <a:ext cx="436017"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lt1"/>
              </a:buClr>
              <a:buSzPts val="1800"/>
              <a:buFont typeface="Franklin Gothic"/>
              <a:buNone/>
            </a:pPr>
            <a:r>
              <a:rPr lang="en-US" sz="1800" b="1">
                <a:solidFill>
                  <a:schemeClr val="lt1"/>
                </a:solidFill>
                <a:latin typeface="Franklin Gothic"/>
                <a:ea typeface="Franklin Gothic"/>
                <a:cs typeface="Franklin Gothic"/>
                <a:sym typeface="Franklin Gothic"/>
              </a:rPr>
              <a:t>Icon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F9626B0-7344-EB00-52C2-1B9CEECAF0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 name="Object 2" hidden="1">
                        <a:extLst>
                          <a:ext uri="{FF2B5EF4-FFF2-40B4-BE49-F238E27FC236}">
                            <a16:creationId xmlns:a16="http://schemas.microsoft.com/office/drawing/2014/main" id="{3F9626B0-7344-EB00-52C2-1B9CEECAF0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itle 4">
            <a:extLst>
              <a:ext uri="{FF2B5EF4-FFF2-40B4-BE49-F238E27FC236}">
                <a16:creationId xmlns:a16="http://schemas.microsoft.com/office/drawing/2014/main" id="{4A3A0A5D-3703-18E6-BB58-6D4AF23BC4D9}"/>
              </a:ext>
            </a:extLst>
          </p:cNvPr>
          <p:cNvSpPr txBox="1">
            <a:spLocks/>
          </p:cNvSpPr>
          <p:nvPr/>
        </p:nvSpPr>
        <p:spPr>
          <a:xfrm>
            <a:off x="510861" y="2934078"/>
            <a:ext cx="2128837" cy="1914644"/>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accent1"/>
                </a:solidFill>
                <a:latin typeface="Calibri" panose="020F0502020204030204" pitchFamily="34" charset="0"/>
                <a:ea typeface="Calibri" panose="020F0502020204030204" pitchFamily="34" charset="0"/>
                <a:cs typeface="Calibri" panose="020F0502020204030204" pitchFamily="34" charset="0"/>
              </a:rPr>
              <a:t>DATA ANALYSIS</a:t>
            </a:r>
          </a:p>
        </p:txBody>
      </p:sp>
      <p:graphicFrame>
        <p:nvGraphicFramePr>
          <p:cNvPr id="17" name="Table 17">
            <a:extLst>
              <a:ext uri="{FF2B5EF4-FFF2-40B4-BE49-F238E27FC236}">
                <a16:creationId xmlns:a16="http://schemas.microsoft.com/office/drawing/2014/main" id="{6BD0CAEB-7BC1-0858-620F-8770539862E3}"/>
              </a:ext>
            </a:extLst>
          </p:cNvPr>
          <p:cNvGraphicFramePr>
            <a:graphicFrameLocks noGrp="1"/>
          </p:cNvGraphicFramePr>
          <p:nvPr>
            <p:extLst>
              <p:ext uri="{D42A27DB-BD31-4B8C-83A1-F6EECF244321}">
                <p14:modId xmlns:p14="http://schemas.microsoft.com/office/powerpoint/2010/main" val="3377350306"/>
              </p:ext>
            </p:extLst>
          </p:nvPr>
        </p:nvGraphicFramePr>
        <p:xfrm>
          <a:off x="3654740" y="223970"/>
          <a:ext cx="8127999" cy="5958690"/>
        </p:xfrm>
        <a:graphic>
          <a:graphicData uri="http://schemas.openxmlformats.org/drawingml/2006/table">
            <a:tbl>
              <a:tblPr firstRow="1" bandRow="1">
                <a:tableStyleId>{5C22544A-7EE6-4342-B048-85BDC9FD1C3A}</a:tableStyleId>
              </a:tblPr>
              <a:tblGrid>
                <a:gridCol w="675960">
                  <a:extLst>
                    <a:ext uri="{9D8B030D-6E8A-4147-A177-3AD203B41FA5}">
                      <a16:colId xmlns:a16="http://schemas.microsoft.com/office/drawing/2014/main" val="211609383"/>
                    </a:ext>
                  </a:extLst>
                </a:gridCol>
                <a:gridCol w="2514600">
                  <a:extLst>
                    <a:ext uri="{9D8B030D-6E8A-4147-A177-3AD203B41FA5}">
                      <a16:colId xmlns:a16="http://schemas.microsoft.com/office/drawing/2014/main" val="4238710433"/>
                    </a:ext>
                  </a:extLst>
                </a:gridCol>
                <a:gridCol w="4937439">
                  <a:extLst>
                    <a:ext uri="{9D8B030D-6E8A-4147-A177-3AD203B41FA5}">
                      <a16:colId xmlns:a16="http://schemas.microsoft.com/office/drawing/2014/main" val="3737993913"/>
                    </a:ext>
                  </a:extLst>
                </a:gridCol>
              </a:tblGrid>
              <a:tr h="423642">
                <a:tc>
                  <a:txBody>
                    <a:bodyPr/>
                    <a:lstStyle/>
                    <a:p>
                      <a:endParaRPr lang="en-US" sz="12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Subjects</a:t>
                      </a:r>
                    </a:p>
                  </a:txBody>
                  <a:tcPr anchor="ctr"/>
                </a:tc>
                <a:tc>
                  <a:txBody>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Description</a:t>
                      </a:r>
                    </a:p>
                  </a:txBody>
                  <a:tcPr anchor="ctr"/>
                </a:tc>
                <a:extLst>
                  <a:ext uri="{0D108BD9-81ED-4DB2-BD59-A6C34878D82A}">
                    <a16:rowId xmlns:a16="http://schemas.microsoft.com/office/drawing/2014/main" val="2743059494"/>
                  </a:ext>
                </a:extLst>
              </a:tr>
              <a:tr h="423642">
                <a:tc rowSpan="3">
                  <a:txBody>
                    <a:bodyPr/>
                    <a:lstStyle/>
                    <a:p>
                      <a:pPr algn="ctr"/>
                      <a:r>
                        <a:rPr lang="en-US" sz="1200" b="1" dirty="0">
                          <a:solidFill>
                            <a:schemeClr val="bg2"/>
                          </a:solidFill>
                          <a:latin typeface="Calibri" panose="020F0502020204030204" pitchFamily="34" charset="0"/>
                          <a:ea typeface="Calibri" panose="020F0502020204030204" pitchFamily="34" charset="0"/>
                          <a:cs typeface="Calibri" panose="020F0502020204030204" pitchFamily="34" charset="0"/>
                        </a:rPr>
                        <a:t>JDA1</a:t>
                      </a:r>
                    </a:p>
                  </a:txBody>
                  <a:tcPr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Excel </a:t>
                      </a:r>
                      <a:r>
                        <a:rPr lang="en-US" sz="12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Handled in Global</a:t>
                      </a:r>
                      <a:endParaRPr lang="en-US" sz="12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Understanding Excel environment and data types</a:t>
                      </a:r>
                    </a:p>
                    <a:p>
                      <a:r>
                        <a:rPr lang="en-US" sz="1200" dirty="0">
                          <a:latin typeface="Calibri" panose="020F0502020204030204" pitchFamily="34" charset="0"/>
                          <a:ea typeface="Calibri" panose="020F0502020204030204" pitchFamily="34" charset="0"/>
                          <a:cs typeface="Calibri" panose="020F0502020204030204" pitchFamily="34" charset="0"/>
                        </a:rPr>
                        <a:t>Mastering the most used formulas</a:t>
                      </a:r>
                    </a:p>
                    <a:p>
                      <a:r>
                        <a:rPr lang="en-US" sz="1200" dirty="0">
                          <a:latin typeface="Calibri" panose="020F0502020204030204" pitchFamily="34" charset="0"/>
                          <a:ea typeface="Calibri" panose="020F0502020204030204" pitchFamily="34" charset="0"/>
                          <a:cs typeface="Calibri" panose="020F0502020204030204" pitchFamily="34" charset="0"/>
                        </a:rPr>
                        <a:t>Basic and complex calculation and forecasting</a:t>
                      </a:r>
                    </a:p>
                    <a:p>
                      <a:r>
                        <a:rPr lang="en-US" sz="1200" dirty="0">
                          <a:latin typeface="Calibri" panose="020F0502020204030204" pitchFamily="34" charset="0"/>
                          <a:ea typeface="Calibri" panose="020F0502020204030204" pitchFamily="34" charset="0"/>
                          <a:cs typeface="Calibri" panose="020F0502020204030204" pitchFamily="34" charset="0"/>
                        </a:rPr>
                        <a:t>Validating and formatting data</a:t>
                      </a:r>
                    </a:p>
                  </a:txBody>
                  <a:tcPr anchor="ctr"/>
                </a:tc>
                <a:extLst>
                  <a:ext uri="{0D108BD9-81ED-4DB2-BD59-A6C34878D82A}">
                    <a16:rowId xmlns:a16="http://schemas.microsoft.com/office/drawing/2014/main" val="706104997"/>
                  </a:ext>
                </a:extLst>
              </a:tr>
              <a:tr h="423642">
                <a:tc vMerge="1">
                  <a:txBody>
                    <a:bodyPr/>
                    <a:lstStyle/>
                    <a:p>
                      <a:endParaRPr lang="en-US" dirty="0"/>
                    </a:p>
                  </a:txBody>
                  <a:tcP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SQL Databases</a:t>
                      </a:r>
                    </a:p>
                  </a:txBody>
                  <a:tcPr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Extract and analyze data stored in databases.</a:t>
                      </a:r>
                    </a:p>
                    <a:p>
                      <a:r>
                        <a:rPr lang="en-US" sz="1200" dirty="0">
                          <a:latin typeface="Calibri" panose="020F0502020204030204" pitchFamily="34" charset="0"/>
                          <a:ea typeface="Calibri" panose="020F0502020204030204" pitchFamily="34" charset="0"/>
                          <a:cs typeface="Calibri" panose="020F0502020204030204" pitchFamily="34" charset="0"/>
                        </a:rPr>
                        <a:t>Join tables together and perform aggregations. </a:t>
                      </a:r>
                    </a:p>
                    <a:p>
                      <a:r>
                        <a:rPr lang="en-US" sz="1200" dirty="0">
                          <a:latin typeface="Calibri" panose="020F0502020204030204" pitchFamily="34" charset="0"/>
                          <a:ea typeface="Calibri" panose="020F0502020204030204" pitchFamily="34" charset="0"/>
                          <a:cs typeface="Calibri" panose="020F0502020204030204" pitchFamily="34" charset="0"/>
                        </a:rPr>
                        <a:t>Complex analysis and manipulations using subqueries, temp tables, and window functions.</a:t>
                      </a:r>
                    </a:p>
                  </a:txBody>
                  <a:tcPr anchor="ctr"/>
                </a:tc>
                <a:extLst>
                  <a:ext uri="{0D108BD9-81ED-4DB2-BD59-A6C34878D82A}">
                    <a16:rowId xmlns:a16="http://schemas.microsoft.com/office/drawing/2014/main" val="1432851780"/>
                  </a:ext>
                </a:extLst>
              </a:tr>
              <a:tr h="423642">
                <a:tc vMerge="1">
                  <a:txBody>
                    <a:bodyPr/>
                    <a:lstStyle/>
                    <a:p>
                      <a:endParaRPr lang="en-US" dirty="0"/>
                    </a:p>
                  </a:txBody>
                  <a:tcP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Power BI</a:t>
                      </a:r>
                    </a:p>
                  </a:txBody>
                  <a:tcPr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See </a:t>
                      </a:r>
                      <a:r>
                        <a:rPr lang="en-US" sz="1200" dirty="0" err="1">
                          <a:latin typeface="Calibri" panose="020F0502020204030204" pitchFamily="34" charset="0"/>
                          <a:ea typeface="Calibri" panose="020F0502020204030204" pitchFamily="34" charset="0"/>
                          <a:cs typeface="Calibri" panose="020F0502020204030204" pitchFamily="34" charset="0"/>
                        </a:rPr>
                        <a:t>Oludayo</a:t>
                      </a:r>
                      <a:r>
                        <a:rPr lang="en-US" sz="1200" dirty="0">
                          <a:latin typeface="Calibri" panose="020F0502020204030204" pitchFamily="34" charset="0"/>
                          <a:ea typeface="Calibri" panose="020F0502020204030204" pitchFamily="34" charset="0"/>
                          <a:cs typeface="Calibri" panose="020F0502020204030204" pitchFamily="34" charset="0"/>
                        </a:rPr>
                        <a:t> Training Material </a:t>
                      </a:r>
                      <a:r>
                        <a:rPr lang="en-US" sz="12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12/2</a:t>
                      </a:r>
                      <a:endParaRPr lang="en-US" sz="120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405015683"/>
                  </a:ext>
                </a:extLst>
              </a:tr>
              <a:tr h="423642">
                <a:tc>
                  <a:txBody>
                    <a:bodyPr/>
                    <a:lstStyle/>
                    <a:p>
                      <a:pPr algn="ctr"/>
                      <a:endParaRPr lang="en-US" sz="1200" b="1" dirty="0">
                        <a:solidFill>
                          <a:schemeClr val="bg2"/>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Data Cleaning/Mining</a:t>
                      </a:r>
                    </a:p>
                  </a:txBody>
                  <a:tcPr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To prepare for week 3</a:t>
                      </a:r>
                    </a:p>
                  </a:txBody>
                  <a:tcPr anchor="ctr"/>
                </a:tc>
                <a:extLst>
                  <a:ext uri="{0D108BD9-81ED-4DB2-BD59-A6C34878D82A}">
                    <a16:rowId xmlns:a16="http://schemas.microsoft.com/office/drawing/2014/main" val="2288589418"/>
                  </a:ext>
                </a:extLst>
              </a:tr>
              <a:tr h="423642">
                <a:tc rowSpan="3">
                  <a:txBody>
                    <a:bodyPr/>
                    <a:lstStyle/>
                    <a:p>
                      <a:pPr algn="ctr"/>
                      <a:r>
                        <a:rPr lang="en-US" sz="1200" b="1" dirty="0">
                          <a:solidFill>
                            <a:schemeClr val="bg2"/>
                          </a:solidFill>
                          <a:latin typeface="Calibri" panose="020F0502020204030204" pitchFamily="34" charset="0"/>
                          <a:ea typeface="Calibri" panose="020F0502020204030204" pitchFamily="34" charset="0"/>
                          <a:cs typeface="Calibri" panose="020F0502020204030204" pitchFamily="34" charset="0"/>
                        </a:rPr>
                        <a:t>JDA2</a:t>
                      </a:r>
                    </a:p>
                  </a:txBody>
                  <a:tcPr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Python Basics</a:t>
                      </a:r>
                    </a:p>
                  </a:txBody>
                  <a:tcPr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Python Essentials : Python scripts, </a:t>
                      </a:r>
                      <a:r>
                        <a:rPr lang="en-US" sz="1200" dirty="0" err="1">
                          <a:latin typeface="Calibri" panose="020F0502020204030204" pitchFamily="34" charset="0"/>
                          <a:ea typeface="Calibri" panose="020F0502020204030204" pitchFamily="34" charset="0"/>
                          <a:cs typeface="Calibri" panose="020F0502020204030204" pitchFamily="34" charset="0"/>
                        </a:rPr>
                        <a:t>Jupyter</a:t>
                      </a:r>
                      <a:r>
                        <a:rPr lang="en-US" sz="1200" dirty="0">
                          <a:latin typeface="Calibri" panose="020F0502020204030204" pitchFamily="34" charset="0"/>
                          <a:ea typeface="Calibri" panose="020F0502020204030204" pitchFamily="34" charset="0"/>
                          <a:cs typeface="Calibri" panose="020F0502020204030204" pitchFamily="34" charset="0"/>
                        </a:rPr>
                        <a:t> environment, Using a version control system, Variables, Functions, and Objects, Pandas &amp; NumPy</a:t>
                      </a:r>
                    </a:p>
                    <a:p>
                      <a:r>
                        <a:rPr lang="en-US" sz="1200" dirty="0">
                          <a:latin typeface="Calibri" panose="020F0502020204030204" pitchFamily="34" charset="0"/>
                          <a:ea typeface="Calibri" panose="020F0502020204030204" pitchFamily="34" charset="0"/>
                          <a:cs typeface="Calibri" panose="020F0502020204030204" pitchFamily="34" charset="0"/>
                        </a:rPr>
                        <a:t>Python for visualization : Matplotlib &amp; Seaborn</a:t>
                      </a:r>
                    </a:p>
                    <a:p>
                      <a:r>
                        <a:rPr lang="en-US" sz="1200" dirty="0">
                          <a:latin typeface="Calibri" panose="020F0502020204030204" pitchFamily="34" charset="0"/>
                          <a:ea typeface="Calibri" panose="020F0502020204030204" pitchFamily="34" charset="0"/>
                          <a:cs typeface="Calibri" panose="020F0502020204030204" pitchFamily="34" charset="0"/>
                        </a:rPr>
                        <a:t>Loading and exploring a dataset : Data collection methods from different sources</a:t>
                      </a:r>
                    </a:p>
                    <a:p>
                      <a:r>
                        <a:rPr lang="en-US" sz="1200" dirty="0">
                          <a:latin typeface="Calibri" panose="020F0502020204030204" pitchFamily="34" charset="0"/>
                          <a:ea typeface="Calibri" panose="020F0502020204030204" pitchFamily="34" charset="0"/>
                          <a:cs typeface="Calibri" panose="020F0502020204030204" pitchFamily="34" charset="0"/>
                        </a:rPr>
                        <a:t>Web scraping</a:t>
                      </a:r>
                    </a:p>
                  </a:txBody>
                  <a:tcPr anchor="ctr"/>
                </a:tc>
                <a:extLst>
                  <a:ext uri="{0D108BD9-81ED-4DB2-BD59-A6C34878D82A}">
                    <a16:rowId xmlns:a16="http://schemas.microsoft.com/office/drawing/2014/main" val="732552746"/>
                  </a:ext>
                </a:extLst>
              </a:tr>
              <a:tr h="423642">
                <a:tc vMerge="1">
                  <a:txBody>
                    <a:bodyPr/>
                    <a:lstStyle/>
                    <a:p>
                      <a:endParaRPr lang="en-US" dirty="0"/>
                    </a:p>
                  </a:txBody>
                  <a:tcP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Adv. Power BI</a:t>
                      </a:r>
                    </a:p>
                  </a:txBody>
                  <a:tcPr anchor="ct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284546783"/>
                  </a:ext>
                </a:extLst>
              </a:tr>
              <a:tr h="423642">
                <a:tc vMerge="1">
                  <a:txBody>
                    <a:bodyPr/>
                    <a:lstStyle/>
                    <a:p>
                      <a:endParaRPr lang="en-US" dirty="0"/>
                    </a:p>
                  </a:txBody>
                  <a:tcP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Data Wrangling/Modelling</a:t>
                      </a:r>
                    </a:p>
                  </a:txBody>
                  <a:tcPr anchor="ct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99325075"/>
                  </a:ext>
                </a:extLst>
              </a:tr>
              <a:tr h="423642">
                <a:tc>
                  <a:txBody>
                    <a:bodyPr/>
                    <a:lstStyle/>
                    <a:p>
                      <a:pPr algn="ctr"/>
                      <a:endParaRPr lang="en-US" sz="1200" b="1" dirty="0">
                        <a:solidFill>
                          <a:schemeClr val="bg2"/>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Excel advanced</a:t>
                      </a:r>
                    </a:p>
                  </a:txBody>
                  <a:tcPr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Excel BI capabilities </a:t>
                      </a:r>
                    </a:p>
                    <a:p>
                      <a:r>
                        <a:rPr lang="en-US" sz="1200" dirty="0">
                          <a:latin typeface="Calibri" panose="020F0502020204030204" pitchFamily="34" charset="0"/>
                          <a:ea typeface="Calibri" panose="020F0502020204030204" pitchFamily="34" charset="0"/>
                          <a:cs typeface="Calibri" panose="020F0502020204030204" pitchFamily="34" charset="0"/>
                        </a:rPr>
                        <a:t>Advanced formulas and pivot tables </a:t>
                      </a:r>
                    </a:p>
                    <a:p>
                      <a:r>
                        <a:rPr lang="en-US" sz="1200" dirty="0">
                          <a:latin typeface="Calibri" panose="020F0502020204030204" pitchFamily="34" charset="0"/>
                          <a:ea typeface="Calibri" panose="020F0502020204030204" pitchFamily="34" charset="0"/>
                          <a:cs typeface="Calibri" panose="020F0502020204030204" pitchFamily="34" charset="0"/>
                        </a:rPr>
                        <a:t>Performing operations on multiple values with array formulas </a:t>
                      </a:r>
                    </a:p>
                    <a:p>
                      <a:r>
                        <a:rPr lang="en-US" sz="1200" dirty="0">
                          <a:latin typeface="Calibri" panose="020F0502020204030204" pitchFamily="34" charset="0"/>
                          <a:ea typeface="Calibri" panose="020F0502020204030204" pitchFamily="34" charset="0"/>
                          <a:cs typeface="Calibri" panose="020F0502020204030204" pitchFamily="34" charset="0"/>
                        </a:rPr>
                        <a:t>Mixing graphs and Pivot tables </a:t>
                      </a:r>
                    </a:p>
                    <a:p>
                      <a:r>
                        <a:rPr lang="en-US" sz="1200" dirty="0">
                          <a:latin typeface="Calibri" panose="020F0502020204030204" pitchFamily="34" charset="0"/>
                          <a:ea typeface="Calibri" panose="020F0502020204030204" pitchFamily="34" charset="0"/>
                          <a:cs typeface="Calibri" panose="020F0502020204030204" pitchFamily="34" charset="0"/>
                        </a:rPr>
                        <a:t>Excel modelling best practices and tips (solver, etc.)</a:t>
                      </a:r>
                    </a:p>
                  </a:txBody>
                  <a:tcPr anchor="ctr"/>
                </a:tc>
                <a:extLst>
                  <a:ext uri="{0D108BD9-81ED-4DB2-BD59-A6C34878D82A}">
                    <a16:rowId xmlns:a16="http://schemas.microsoft.com/office/drawing/2014/main" val="1448238237"/>
                  </a:ext>
                </a:extLst>
              </a:tr>
            </a:tbl>
          </a:graphicData>
        </a:graphic>
      </p:graphicFrame>
    </p:spTree>
    <p:extLst>
      <p:ext uri="{BB962C8B-B14F-4D97-AF65-F5344CB8AC3E}">
        <p14:creationId xmlns:p14="http://schemas.microsoft.com/office/powerpoint/2010/main" val="34999768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56"/>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Timelines</a:t>
            </a:r>
            <a:endParaRPr/>
          </a:p>
        </p:txBody>
      </p:sp>
      <p:cxnSp>
        <p:nvCxnSpPr>
          <p:cNvPr id="2047" name="Google Shape;2047;p56"/>
          <p:cNvCxnSpPr/>
          <p:nvPr/>
        </p:nvCxnSpPr>
        <p:spPr>
          <a:xfrm>
            <a:off x="542032" y="3947916"/>
            <a:ext cx="11099105" cy="0"/>
          </a:xfrm>
          <a:prstGeom prst="straightConnector1">
            <a:avLst/>
          </a:prstGeom>
          <a:noFill/>
          <a:ln w="19050" cap="flat" cmpd="sng">
            <a:solidFill>
              <a:schemeClr val="dk1"/>
            </a:solidFill>
            <a:prstDash val="solid"/>
            <a:miter lim="800000"/>
            <a:headEnd type="none" w="sm" len="sm"/>
            <a:tailEnd type="none" w="sm" len="sm"/>
          </a:ln>
        </p:spPr>
      </p:cxnSp>
      <p:sp>
        <p:nvSpPr>
          <p:cNvPr id="2048" name="Google Shape;2048;p56"/>
          <p:cNvSpPr/>
          <p:nvPr/>
        </p:nvSpPr>
        <p:spPr>
          <a:xfrm rot="-2700000">
            <a:off x="951534" y="4177655"/>
            <a:ext cx="820690" cy="82069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9" name="Google Shape;2049;p56"/>
          <p:cNvSpPr txBox="1"/>
          <p:nvPr/>
        </p:nvSpPr>
        <p:spPr>
          <a:xfrm>
            <a:off x="1046921" y="3698617"/>
            <a:ext cx="629916"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Year 1</a:t>
            </a:r>
            <a:endParaRPr/>
          </a:p>
        </p:txBody>
      </p:sp>
      <p:sp>
        <p:nvSpPr>
          <p:cNvPr id="2050" name="Google Shape;2050;p56"/>
          <p:cNvSpPr txBox="1"/>
          <p:nvPr/>
        </p:nvSpPr>
        <p:spPr>
          <a:xfrm>
            <a:off x="542032" y="5046013"/>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a:p>
        </p:txBody>
      </p:sp>
      <p:sp>
        <p:nvSpPr>
          <p:cNvPr id="2051" name="Google Shape;2051;p56"/>
          <p:cNvSpPr txBox="1"/>
          <p:nvPr/>
        </p:nvSpPr>
        <p:spPr>
          <a:xfrm>
            <a:off x="542032" y="5328706"/>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52" name="Google Shape;2052;p56"/>
          <p:cNvSpPr/>
          <p:nvPr/>
        </p:nvSpPr>
        <p:spPr>
          <a:xfrm rot="-2700000">
            <a:off x="4113812" y="4177654"/>
            <a:ext cx="820690" cy="82069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3" name="Google Shape;2053;p56"/>
          <p:cNvSpPr txBox="1"/>
          <p:nvPr/>
        </p:nvSpPr>
        <p:spPr>
          <a:xfrm>
            <a:off x="4061418" y="3698616"/>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2010</a:t>
            </a:r>
            <a:endParaRPr sz="1800" b="1">
              <a:solidFill>
                <a:schemeClr val="dk1"/>
              </a:solidFill>
              <a:latin typeface="Calibri"/>
              <a:ea typeface="Calibri"/>
              <a:cs typeface="Calibri"/>
              <a:sym typeface="Calibri"/>
            </a:endParaRPr>
          </a:p>
        </p:txBody>
      </p:sp>
      <p:sp>
        <p:nvSpPr>
          <p:cNvPr id="2054" name="Google Shape;2054;p56"/>
          <p:cNvSpPr txBox="1"/>
          <p:nvPr/>
        </p:nvSpPr>
        <p:spPr>
          <a:xfrm>
            <a:off x="3704310" y="5046013"/>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dk1"/>
              </a:solidFill>
              <a:latin typeface="Calibri"/>
              <a:ea typeface="Calibri"/>
              <a:cs typeface="Calibri"/>
              <a:sym typeface="Calibri"/>
            </a:endParaRPr>
          </a:p>
        </p:txBody>
      </p:sp>
      <p:sp>
        <p:nvSpPr>
          <p:cNvPr id="2055" name="Google Shape;2055;p56"/>
          <p:cNvSpPr txBox="1"/>
          <p:nvPr/>
        </p:nvSpPr>
        <p:spPr>
          <a:xfrm>
            <a:off x="3704310" y="5328706"/>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56" name="Google Shape;2056;p56"/>
          <p:cNvSpPr/>
          <p:nvPr/>
        </p:nvSpPr>
        <p:spPr>
          <a:xfrm rot="8100000">
            <a:off x="2571229" y="2690167"/>
            <a:ext cx="820690" cy="820690"/>
          </a:xfrm>
          <a:prstGeom prst="teardrop">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7" name="Google Shape;2057;p56"/>
          <p:cNvSpPr txBox="1"/>
          <p:nvPr/>
        </p:nvSpPr>
        <p:spPr>
          <a:xfrm>
            <a:off x="2492213" y="3698617"/>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2009</a:t>
            </a:r>
            <a:endParaRPr sz="1800" b="1">
              <a:solidFill>
                <a:schemeClr val="dk1"/>
              </a:solidFill>
              <a:latin typeface="Calibri"/>
              <a:ea typeface="Calibri"/>
              <a:cs typeface="Calibri"/>
              <a:sym typeface="Calibri"/>
            </a:endParaRPr>
          </a:p>
        </p:txBody>
      </p:sp>
      <p:sp>
        <p:nvSpPr>
          <p:cNvPr id="2058" name="Google Shape;2058;p56"/>
          <p:cNvSpPr txBox="1"/>
          <p:nvPr/>
        </p:nvSpPr>
        <p:spPr>
          <a:xfrm>
            <a:off x="2123171" y="2411587"/>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2059" name="Google Shape;2059;p56"/>
          <p:cNvSpPr txBox="1"/>
          <p:nvPr/>
        </p:nvSpPr>
        <p:spPr>
          <a:xfrm>
            <a:off x="2123171" y="1428668"/>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60" name="Google Shape;2060;p56"/>
          <p:cNvSpPr/>
          <p:nvPr/>
        </p:nvSpPr>
        <p:spPr>
          <a:xfrm rot="8100000">
            <a:off x="5733507" y="2690167"/>
            <a:ext cx="820690" cy="820690"/>
          </a:xfrm>
          <a:prstGeom prst="teardrop">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1" name="Google Shape;2061;p56"/>
          <p:cNvSpPr txBox="1"/>
          <p:nvPr/>
        </p:nvSpPr>
        <p:spPr>
          <a:xfrm>
            <a:off x="5654491" y="3698617"/>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2009</a:t>
            </a:r>
            <a:endParaRPr sz="1800" b="1">
              <a:solidFill>
                <a:schemeClr val="dk1"/>
              </a:solidFill>
              <a:latin typeface="Calibri"/>
              <a:ea typeface="Calibri"/>
              <a:cs typeface="Calibri"/>
              <a:sym typeface="Calibri"/>
            </a:endParaRPr>
          </a:p>
        </p:txBody>
      </p:sp>
      <p:sp>
        <p:nvSpPr>
          <p:cNvPr id="2062" name="Google Shape;2062;p56"/>
          <p:cNvSpPr txBox="1"/>
          <p:nvPr/>
        </p:nvSpPr>
        <p:spPr>
          <a:xfrm>
            <a:off x="5285449" y="2411587"/>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a:p>
        </p:txBody>
      </p:sp>
      <p:sp>
        <p:nvSpPr>
          <p:cNvPr id="2063" name="Google Shape;2063;p56"/>
          <p:cNvSpPr txBox="1"/>
          <p:nvPr/>
        </p:nvSpPr>
        <p:spPr>
          <a:xfrm>
            <a:off x="5285449" y="1428668"/>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64" name="Google Shape;2064;p56"/>
          <p:cNvSpPr/>
          <p:nvPr/>
        </p:nvSpPr>
        <p:spPr>
          <a:xfrm rot="-2700000">
            <a:off x="7276090" y="4177655"/>
            <a:ext cx="820690" cy="82069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5" name="Google Shape;2065;p56"/>
          <p:cNvSpPr txBox="1"/>
          <p:nvPr/>
        </p:nvSpPr>
        <p:spPr>
          <a:xfrm>
            <a:off x="7371477" y="3698617"/>
            <a:ext cx="629916"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Year 1</a:t>
            </a:r>
            <a:endParaRPr/>
          </a:p>
        </p:txBody>
      </p:sp>
      <p:sp>
        <p:nvSpPr>
          <p:cNvPr id="2066" name="Google Shape;2066;p56"/>
          <p:cNvSpPr txBox="1"/>
          <p:nvPr/>
        </p:nvSpPr>
        <p:spPr>
          <a:xfrm>
            <a:off x="6866588" y="5046013"/>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dk1"/>
              </a:solidFill>
              <a:latin typeface="Calibri"/>
              <a:ea typeface="Calibri"/>
              <a:cs typeface="Calibri"/>
              <a:sym typeface="Calibri"/>
            </a:endParaRPr>
          </a:p>
        </p:txBody>
      </p:sp>
      <p:sp>
        <p:nvSpPr>
          <p:cNvPr id="2067" name="Google Shape;2067;p56"/>
          <p:cNvSpPr txBox="1"/>
          <p:nvPr/>
        </p:nvSpPr>
        <p:spPr>
          <a:xfrm>
            <a:off x="6866588" y="5328706"/>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68" name="Google Shape;2068;p56"/>
          <p:cNvSpPr/>
          <p:nvPr/>
        </p:nvSpPr>
        <p:spPr>
          <a:xfrm rot="-2700000">
            <a:off x="10438366" y="4177654"/>
            <a:ext cx="820690" cy="82069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9" name="Google Shape;2069;p56"/>
          <p:cNvSpPr txBox="1"/>
          <p:nvPr/>
        </p:nvSpPr>
        <p:spPr>
          <a:xfrm>
            <a:off x="10385972" y="3698616"/>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2010</a:t>
            </a:r>
            <a:endParaRPr sz="1800" b="1">
              <a:solidFill>
                <a:schemeClr val="dk1"/>
              </a:solidFill>
              <a:latin typeface="Calibri"/>
              <a:ea typeface="Calibri"/>
              <a:cs typeface="Calibri"/>
              <a:sym typeface="Calibri"/>
            </a:endParaRPr>
          </a:p>
        </p:txBody>
      </p:sp>
      <p:sp>
        <p:nvSpPr>
          <p:cNvPr id="2070" name="Google Shape;2070;p56"/>
          <p:cNvSpPr txBox="1"/>
          <p:nvPr/>
        </p:nvSpPr>
        <p:spPr>
          <a:xfrm>
            <a:off x="10028864" y="5046013"/>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dk1"/>
              </a:solidFill>
              <a:latin typeface="Calibri"/>
              <a:ea typeface="Calibri"/>
              <a:cs typeface="Calibri"/>
              <a:sym typeface="Calibri"/>
            </a:endParaRPr>
          </a:p>
        </p:txBody>
      </p:sp>
      <p:sp>
        <p:nvSpPr>
          <p:cNvPr id="2071" name="Google Shape;2071;p56"/>
          <p:cNvSpPr txBox="1"/>
          <p:nvPr/>
        </p:nvSpPr>
        <p:spPr>
          <a:xfrm>
            <a:off x="10028864" y="5328706"/>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72" name="Google Shape;2072;p56"/>
          <p:cNvSpPr/>
          <p:nvPr/>
        </p:nvSpPr>
        <p:spPr>
          <a:xfrm rot="8100000">
            <a:off x="8895785" y="2690167"/>
            <a:ext cx="820690" cy="820690"/>
          </a:xfrm>
          <a:prstGeom prst="teardrop">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3" name="Google Shape;2073;p56"/>
          <p:cNvSpPr txBox="1"/>
          <p:nvPr/>
        </p:nvSpPr>
        <p:spPr>
          <a:xfrm>
            <a:off x="8816769" y="3698617"/>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2009</a:t>
            </a:r>
            <a:endParaRPr sz="1800" b="1">
              <a:solidFill>
                <a:schemeClr val="dk1"/>
              </a:solidFill>
              <a:latin typeface="Calibri"/>
              <a:ea typeface="Calibri"/>
              <a:cs typeface="Calibri"/>
              <a:sym typeface="Calibri"/>
            </a:endParaRPr>
          </a:p>
        </p:txBody>
      </p:sp>
      <p:sp>
        <p:nvSpPr>
          <p:cNvPr id="2074" name="Google Shape;2074;p56"/>
          <p:cNvSpPr txBox="1"/>
          <p:nvPr/>
        </p:nvSpPr>
        <p:spPr>
          <a:xfrm>
            <a:off x="8447727" y="2411587"/>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dk1"/>
              </a:solidFill>
              <a:latin typeface="Calibri"/>
              <a:ea typeface="Calibri"/>
              <a:cs typeface="Calibri"/>
              <a:sym typeface="Calibri"/>
            </a:endParaRPr>
          </a:p>
        </p:txBody>
      </p:sp>
      <p:sp>
        <p:nvSpPr>
          <p:cNvPr id="2075" name="Google Shape;2075;p56"/>
          <p:cNvSpPr txBox="1"/>
          <p:nvPr/>
        </p:nvSpPr>
        <p:spPr>
          <a:xfrm>
            <a:off x="8447727" y="1428668"/>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57"/>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2081" name="Google Shape;2081;p57"/>
          <p:cNvSpPr txBox="1"/>
          <p:nvPr/>
        </p:nvSpPr>
        <p:spPr>
          <a:xfrm>
            <a:off x="6230516" y="3611330"/>
            <a:ext cx="2476173" cy="169790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a:p>
            <a:pPr marL="0" marR="0" lvl="0" indent="0" algn="l" rtl="0">
              <a:spcBef>
                <a:spcPts val="10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2082" name="Google Shape;2082;p57"/>
          <p:cNvSpPr/>
          <p:nvPr/>
        </p:nvSpPr>
        <p:spPr>
          <a:xfrm>
            <a:off x="9698676" y="2864955"/>
            <a:ext cx="3049271" cy="564045"/>
          </a:xfrm>
          <a:prstGeom prst="rect">
            <a:avLst/>
          </a:prstGeom>
          <a:solidFill>
            <a:schemeClr val="accent2"/>
          </a:solidFill>
          <a:ln>
            <a:noFill/>
          </a:ln>
        </p:spPr>
        <p:txBody>
          <a:bodyPr spcFirstLastPara="1" wrap="square" lIns="144000" tIns="45700" rIns="91425" bIns="45700" anchor="ctr" anchorCtr="0">
            <a:no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2014</a:t>
            </a:r>
            <a:endParaRPr/>
          </a:p>
        </p:txBody>
      </p:sp>
      <p:sp>
        <p:nvSpPr>
          <p:cNvPr id="2083" name="Google Shape;2083;p57"/>
          <p:cNvSpPr/>
          <p:nvPr/>
        </p:nvSpPr>
        <p:spPr>
          <a:xfrm>
            <a:off x="550863" y="2864955"/>
            <a:ext cx="2772493" cy="564045"/>
          </a:xfrm>
          <a:prstGeom prst="rect">
            <a:avLst/>
          </a:prstGeom>
          <a:solidFill>
            <a:schemeClr val="accent2"/>
          </a:solidFill>
          <a:ln>
            <a:noFill/>
          </a:ln>
        </p:spPr>
        <p:txBody>
          <a:bodyPr spcFirstLastPara="1" wrap="square" lIns="144000" tIns="45700" rIns="91425" bIns="45700" anchor="ctr" anchorCtr="0">
            <a:no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2010</a:t>
            </a:r>
            <a:endParaRPr/>
          </a:p>
        </p:txBody>
      </p:sp>
      <p:sp>
        <p:nvSpPr>
          <p:cNvPr id="2084" name="Google Shape;2084;p57"/>
          <p:cNvSpPr/>
          <p:nvPr/>
        </p:nvSpPr>
        <p:spPr>
          <a:xfrm>
            <a:off x="3323356" y="2864955"/>
            <a:ext cx="2772493" cy="564045"/>
          </a:xfrm>
          <a:prstGeom prst="rect">
            <a:avLst/>
          </a:prstGeom>
          <a:solidFill>
            <a:schemeClr val="accent1"/>
          </a:solidFill>
          <a:ln>
            <a:noFill/>
          </a:ln>
        </p:spPr>
        <p:txBody>
          <a:bodyPr spcFirstLastPara="1" wrap="square" lIns="144000" tIns="45700" rIns="91425" bIns="45700" anchor="ctr" anchorCtr="0">
            <a:noAutofit/>
          </a:bodyPr>
          <a:lstStyle/>
          <a:p>
            <a:pPr marL="0" marR="0" lvl="0" indent="0" algn="l" rtl="0">
              <a:spcBef>
                <a:spcPts val="0"/>
              </a:spcBef>
              <a:spcAft>
                <a:spcPts val="0"/>
              </a:spcAft>
              <a:buNone/>
            </a:pPr>
            <a:r>
              <a:rPr lang="en-US" sz="1800" b="1">
                <a:solidFill>
                  <a:srgbClr val="FFFFFF"/>
                </a:solidFill>
                <a:latin typeface="Open Sans"/>
                <a:ea typeface="Open Sans"/>
                <a:cs typeface="Open Sans"/>
                <a:sym typeface="Open Sans"/>
              </a:rPr>
              <a:t>2011</a:t>
            </a:r>
            <a:endParaRPr/>
          </a:p>
        </p:txBody>
      </p:sp>
      <p:sp>
        <p:nvSpPr>
          <p:cNvPr id="2085" name="Google Shape;2085;p57"/>
          <p:cNvSpPr/>
          <p:nvPr/>
        </p:nvSpPr>
        <p:spPr>
          <a:xfrm>
            <a:off x="6095849" y="2864955"/>
            <a:ext cx="2772493" cy="564045"/>
          </a:xfrm>
          <a:prstGeom prst="rect">
            <a:avLst/>
          </a:prstGeom>
          <a:solidFill>
            <a:schemeClr val="accent2"/>
          </a:solidFill>
          <a:ln>
            <a:noFill/>
          </a:ln>
        </p:spPr>
        <p:txBody>
          <a:bodyPr spcFirstLastPara="1" wrap="square" lIns="144000" tIns="45700" rIns="91425" bIns="45700" anchor="ctr" anchorCtr="0">
            <a:no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2012</a:t>
            </a:r>
            <a:endParaRPr/>
          </a:p>
        </p:txBody>
      </p:sp>
      <p:sp>
        <p:nvSpPr>
          <p:cNvPr id="2086" name="Google Shape;2086;p57"/>
          <p:cNvSpPr/>
          <p:nvPr/>
        </p:nvSpPr>
        <p:spPr>
          <a:xfrm>
            <a:off x="8868342" y="2864955"/>
            <a:ext cx="2772493" cy="564045"/>
          </a:xfrm>
          <a:prstGeom prst="rect">
            <a:avLst/>
          </a:prstGeom>
          <a:solidFill>
            <a:schemeClr val="accent2"/>
          </a:solidFill>
          <a:ln>
            <a:noFill/>
          </a:ln>
        </p:spPr>
        <p:txBody>
          <a:bodyPr spcFirstLastPara="1" wrap="square" lIns="144000" tIns="45700" rIns="91425" bIns="45700" anchor="ctr" anchorCtr="0">
            <a:no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2013</a:t>
            </a:r>
            <a:endParaRPr/>
          </a:p>
        </p:txBody>
      </p:sp>
      <p:sp>
        <p:nvSpPr>
          <p:cNvPr id="2087" name="Google Shape;2087;p57"/>
          <p:cNvSpPr txBox="1"/>
          <p:nvPr/>
        </p:nvSpPr>
        <p:spPr>
          <a:xfrm>
            <a:off x="693747" y="3611330"/>
            <a:ext cx="2476173" cy="169790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a:p>
            <a:pPr marL="0" marR="0" lvl="0" indent="0" algn="l" rtl="0">
              <a:spcBef>
                <a:spcPts val="10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2088" name="Google Shape;2088;p57"/>
          <p:cNvSpPr txBox="1"/>
          <p:nvPr/>
        </p:nvSpPr>
        <p:spPr>
          <a:xfrm>
            <a:off x="3458023" y="3611330"/>
            <a:ext cx="2476173" cy="169790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a:p>
            <a:pPr marL="0" marR="0" lvl="0" indent="0" algn="l" rtl="0">
              <a:spcBef>
                <a:spcPts val="10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2089" name="Google Shape;2089;p57"/>
          <p:cNvSpPr txBox="1"/>
          <p:nvPr/>
        </p:nvSpPr>
        <p:spPr>
          <a:xfrm>
            <a:off x="9017668" y="3611330"/>
            <a:ext cx="2476173" cy="169790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a:p>
            <a:pPr marL="0" marR="0" lvl="0" indent="0" algn="l" rtl="0">
              <a:spcBef>
                <a:spcPts val="10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58"/>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endParaRPr/>
          </a:p>
        </p:txBody>
      </p:sp>
      <p:sp>
        <p:nvSpPr>
          <p:cNvPr id="2095" name="Google Shape;2095;p58"/>
          <p:cNvSpPr/>
          <p:nvPr/>
        </p:nvSpPr>
        <p:spPr>
          <a:xfrm>
            <a:off x="2342038" y="3428999"/>
            <a:ext cx="1822244" cy="269081"/>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2012</a:t>
            </a:r>
            <a:endParaRPr/>
          </a:p>
        </p:txBody>
      </p:sp>
      <p:sp>
        <p:nvSpPr>
          <p:cNvPr id="2096" name="Google Shape;2096;p58"/>
          <p:cNvSpPr/>
          <p:nvPr/>
        </p:nvSpPr>
        <p:spPr>
          <a:xfrm>
            <a:off x="550864" y="3428999"/>
            <a:ext cx="1744280" cy="269081"/>
          </a:xfrm>
          <a:prstGeom prst="homePlate">
            <a:avLst>
              <a:gd name="adj" fmla="val 11942"/>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2011</a:t>
            </a:r>
            <a:endParaRPr/>
          </a:p>
        </p:txBody>
      </p:sp>
      <p:sp>
        <p:nvSpPr>
          <p:cNvPr id="2097" name="Google Shape;2097;p58"/>
          <p:cNvSpPr/>
          <p:nvPr/>
        </p:nvSpPr>
        <p:spPr>
          <a:xfrm>
            <a:off x="4211176" y="3428999"/>
            <a:ext cx="1822244" cy="269081"/>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2013</a:t>
            </a:r>
            <a:endParaRPr/>
          </a:p>
        </p:txBody>
      </p:sp>
      <p:sp>
        <p:nvSpPr>
          <p:cNvPr id="2098" name="Google Shape;2098;p58"/>
          <p:cNvSpPr/>
          <p:nvPr/>
        </p:nvSpPr>
        <p:spPr>
          <a:xfrm>
            <a:off x="6080314" y="3428999"/>
            <a:ext cx="1822244" cy="269081"/>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2014</a:t>
            </a:r>
            <a:endParaRPr/>
          </a:p>
        </p:txBody>
      </p:sp>
      <p:sp>
        <p:nvSpPr>
          <p:cNvPr id="2099" name="Google Shape;2099;p58"/>
          <p:cNvSpPr/>
          <p:nvPr/>
        </p:nvSpPr>
        <p:spPr>
          <a:xfrm>
            <a:off x="7949452" y="3428999"/>
            <a:ext cx="1822244" cy="269081"/>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2015</a:t>
            </a:r>
            <a:endParaRPr/>
          </a:p>
        </p:txBody>
      </p:sp>
      <p:sp>
        <p:nvSpPr>
          <p:cNvPr id="2100" name="Google Shape;2100;p58"/>
          <p:cNvSpPr/>
          <p:nvPr/>
        </p:nvSpPr>
        <p:spPr>
          <a:xfrm>
            <a:off x="9818591" y="3428999"/>
            <a:ext cx="1822244" cy="269081"/>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2016</a:t>
            </a:r>
            <a:endParaRPr sz="1600" b="1">
              <a:solidFill>
                <a:schemeClr val="lt1"/>
              </a:solidFill>
              <a:latin typeface="Calibri"/>
              <a:ea typeface="Calibri"/>
              <a:cs typeface="Calibri"/>
              <a:sym typeface="Calibri"/>
            </a:endParaRPr>
          </a:p>
        </p:txBody>
      </p:sp>
      <p:sp>
        <p:nvSpPr>
          <p:cNvPr id="2101" name="Google Shape;2101;p58"/>
          <p:cNvSpPr txBox="1"/>
          <p:nvPr/>
        </p:nvSpPr>
        <p:spPr>
          <a:xfrm>
            <a:off x="542032" y="5046013"/>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a:p>
        </p:txBody>
      </p:sp>
      <p:sp>
        <p:nvSpPr>
          <p:cNvPr id="2102" name="Google Shape;2102;p58"/>
          <p:cNvSpPr txBox="1"/>
          <p:nvPr/>
        </p:nvSpPr>
        <p:spPr>
          <a:xfrm>
            <a:off x="542032" y="5328706"/>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Google Shape;2108;p59"/>
          <p:cNvSpPr txBox="1">
            <a:spLocks noGrp="1"/>
          </p:cNvSpPr>
          <p:nvPr>
            <p:ph type="title"/>
          </p:nvPr>
        </p:nvSpPr>
        <p:spPr>
          <a:xfrm>
            <a:off x="737591" y="4566253"/>
            <a:ext cx="8494899" cy="654025"/>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Timelines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60"/>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Backgrounds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grpSp>
        <p:nvGrpSpPr>
          <p:cNvPr id="2118" name="Google Shape;2118;p61"/>
          <p:cNvGrpSpPr/>
          <p:nvPr/>
        </p:nvGrpSpPr>
        <p:grpSpPr>
          <a:xfrm>
            <a:off x="0" y="0"/>
            <a:ext cx="12192000" cy="6858000"/>
            <a:chOff x="0" y="0"/>
            <a:chExt cx="12192000" cy="6858000"/>
          </a:xfrm>
        </p:grpSpPr>
        <p:pic>
          <p:nvPicPr>
            <p:cNvPr id="2119" name="Google Shape;2119;p6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20" name="Google Shape;2120;p61"/>
            <p:cNvSpPr/>
            <p:nvPr/>
          </p:nvSpPr>
          <p:spPr>
            <a:xfrm>
              <a:off x="0" y="0"/>
              <a:ext cx="12192000" cy="6858000"/>
            </a:xfrm>
            <a:prstGeom prst="rect">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21" name="Google Shape;2121;p6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65</a:t>
            </a:fld>
            <a:endParaRPr sz="1000" b="0" i="0" u="none" strike="noStrike" cap="none">
              <a:solidFill>
                <a:srgbClr val="7F7F7F"/>
              </a:solidFill>
              <a:latin typeface="Calibri"/>
              <a:ea typeface="Calibri"/>
              <a:cs typeface="Calibri"/>
              <a:sym typeface="Calibri"/>
            </a:endParaRPr>
          </a:p>
        </p:txBody>
      </p:sp>
      <p:grpSp>
        <p:nvGrpSpPr>
          <p:cNvPr id="2122" name="Google Shape;2122;p61"/>
          <p:cNvGrpSpPr/>
          <p:nvPr/>
        </p:nvGrpSpPr>
        <p:grpSpPr>
          <a:xfrm>
            <a:off x="11998459" y="6162188"/>
            <a:ext cx="68500" cy="441925"/>
            <a:chOff x="11998459" y="6162188"/>
            <a:chExt cx="68500" cy="441925"/>
          </a:xfrm>
        </p:grpSpPr>
        <p:sp>
          <p:nvSpPr>
            <p:cNvPr id="2123" name="Google Shape;2123;p6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4" name="Google Shape;2124;p6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5" name="Google Shape;2125;p6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6" name="Google Shape;2126;p6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7" name="Google Shape;2127;p6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8" name="Google Shape;2128;p6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9" name="Google Shape;2129;p6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0" name="Google Shape;2130;p6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1" name="Google Shape;2131;p6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2" name="Google Shape;2132;p6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3" name="Google Shape;2133;p6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4" name="Google Shape;2134;p6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5" name="Google Shape;2135;p6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136" name="Google Shape;2136;p61"/>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137" name="Google Shape;2137;p61"/>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pic>
        <p:nvPicPr>
          <p:cNvPr id="2142" name="Google Shape;2142;p6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43" name="Google Shape;2143;p62"/>
          <p:cNvSpPr/>
          <p:nvPr/>
        </p:nvSpPr>
        <p:spPr>
          <a:xfrm>
            <a:off x="0" y="0"/>
            <a:ext cx="12192000" cy="6858000"/>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4" name="Google Shape;2144;p6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66</a:t>
            </a:fld>
            <a:endParaRPr sz="1000" b="0" i="0" u="none" strike="noStrike" cap="none">
              <a:solidFill>
                <a:srgbClr val="7F7F7F"/>
              </a:solidFill>
              <a:latin typeface="Calibri"/>
              <a:ea typeface="Calibri"/>
              <a:cs typeface="Calibri"/>
              <a:sym typeface="Calibri"/>
            </a:endParaRPr>
          </a:p>
        </p:txBody>
      </p:sp>
      <p:grpSp>
        <p:nvGrpSpPr>
          <p:cNvPr id="2145" name="Google Shape;2145;p62"/>
          <p:cNvGrpSpPr/>
          <p:nvPr/>
        </p:nvGrpSpPr>
        <p:grpSpPr>
          <a:xfrm>
            <a:off x="11998459" y="6162188"/>
            <a:ext cx="68500" cy="441925"/>
            <a:chOff x="11998459" y="6162188"/>
            <a:chExt cx="68500" cy="441925"/>
          </a:xfrm>
        </p:grpSpPr>
        <p:sp>
          <p:nvSpPr>
            <p:cNvPr id="2146" name="Google Shape;2146;p62"/>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47" name="Google Shape;2147;p62"/>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48" name="Google Shape;2148;p62"/>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49" name="Google Shape;2149;p62"/>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0" name="Google Shape;2150;p62"/>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1" name="Google Shape;2151;p62"/>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2" name="Google Shape;2152;p62"/>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3" name="Google Shape;2153;p62"/>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4" name="Google Shape;2154;p62"/>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5" name="Google Shape;2155;p62"/>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6" name="Google Shape;2156;p62"/>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7" name="Google Shape;2157;p62"/>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8" name="Google Shape;2158;p62"/>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159" name="Google Shape;2159;p62"/>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160" name="Google Shape;2160;p62"/>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grpSp>
        <p:nvGrpSpPr>
          <p:cNvPr id="2165" name="Google Shape;2165;p63"/>
          <p:cNvGrpSpPr/>
          <p:nvPr/>
        </p:nvGrpSpPr>
        <p:grpSpPr>
          <a:xfrm>
            <a:off x="0" y="0"/>
            <a:ext cx="12192000" cy="6858000"/>
            <a:chOff x="0" y="0"/>
            <a:chExt cx="12192000" cy="6858000"/>
          </a:xfrm>
        </p:grpSpPr>
        <p:pic>
          <p:nvPicPr>
            <p:cNvPr id="2166" name="Google Shape;2166;p6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67" name="Google Shape;2167;p63"/>
            <p:cNvSpPr/>
            <p:nvPr/>
          </p:nvSpPr>
          <p:spPr>
            <a:xfrm>
              <a:off x="0" y="0"/>
              <a:ext cx="12192000" cy="6858000"/>
            </a:xfrm>
            <a:prstGeom prst="rect">
              <a:avLst/>
            </a:prstGeom>
            <a:solidFill>
              <a:schemeClr val="l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68" name="Google Shape;2168;p6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67</a:t>
            </a:fld>
            <a:endParaRPr sz="1000" b="0" i="0" u="none" strike="noStrike" cap="none">
              <a:solidFill>
                <a:srgbClr val="7F7F7F"/>
              </a:solidFill>
              <a:latin typeface="Calibri"/>
              <a:ea typeface="Calibri"/>
              <a:cs typeface="Calibri"/>
              <a:sym typeface="Calibri"/>
            </a:endParaRPr>
          </a:p>
        </p:txBody>
      </p:sp>
      <p:grpSp>
        <p:nvGrpSpPr>
          <p:cNvPr id="2169" name="Google Shape;2169;p63"/>
          <p:cNvGrpSpPr/>
          <p:nvPr/>
        </p:nvGrpSpPr>
        <p:grpSpPr>
          <a:xfrm>
            <a:off x="11998459" y="6162188"/>
            <a:ext cx="68500" cy="441925"/>
            <a:chOff x="11998459" y="6162188"/>
            <a:chExt cx="68500" cy="441925"/>
          </a:xfrm>
        </p:grpSpPr>
        <p:sp>
          <p:nvSpPr>
            <p:cNvPr id="2170" name="Google Shape;2170;p63"/>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1" name="Google Shape;2171;p63"/>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2" name="Google Shape;2172;p63"/>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3" name="Google Shape;2173;p63"/>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4" name="Google Shape;2174;p63"/>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5" name="Google Shape;2175;p63"/>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6" name="Google Shape;2176;p63"/>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7" name="Google Shape;2177;p63"/>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8" name="Google Shape;2178;p63"/>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9" name="Google Shape;2179;p63"/>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80" name="Google Shape;2180;p63"/>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81" name="Google Shape;2181;p63"/>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82" name="Google Shape;2182;p63"/>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183" name="Google Shape;2183;p63"/>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184" name="Google Shape;2184;p63"/>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grpSp>
        <p:nvGrpSpPr>
          <p:cNvPr id="2189" name="Google Shape;2189;p64"/>
          <p:cNvGrpSpPr/>
          <p:nvPr/>
        </p:nvGrpSpPr>
        <p:grpSpPr>
          <a:xfrm rot="10800000" flipH="1">
            <a:off x="0" y="0"/>
            <a:ext cx="12192000" cy="6858000"/>
            <a:chOff x="0" y="0"/>
            <a:chExt cx="12192000" cy="6858000"/>
          </a:xfrm>
        </p:grpSpPr>
        <p:pic>
          <p:nvPicPr>
            <p:cNvPr id="2190" name="Google Shape;2190;p6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91" name="Google Shape;2191;p64"/>
            <p:cNvSpPr/>
            <p:nvPr/>
          </p:nvSpPr>
          <p:spPr>
            <a:xfrm>
              <a:off x="0" y="0"/>
              <a:ext cx="12192000" cy="6858000"/>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92" name="Google Shape;2192;p6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68</a:t>
            </a:fld>
            <a:endParaRPr sz="1000" b="0" i="0" u="none" strike="noStrike" cap="none">
              <a:solidFill>
                <a:srgbClr val="7F7F7F"/>
              </a:solidFill>
              <a:latin typeface="Calibri"/>
              <a:ea typeface="Calibri"/>
              <a:cs typeface="Calibri"/>
              <a:sym typeface="Calibri"/>
            </a:endParaRPr>
          </a:p>
        </p:txBody>
      </p:sp>
      <p:grpSp>
        <p:nvGrpSpPr>
          <p:cNvPr id="2193" name="Google Shape;2193;p64"/>
          <p:cNvGrpSpPr/>
          <p:nvPr/>
        </p:nvGrpSpPr>
        <p:grpSpPr>
          <a:xfrm>
            <a:off x="11998459" y="6162188"/>
            <a:ext cx="68500" cy="441925"/>
            <a:chOff x="11998459" y="6162188"/>
            <a:chExt cx="68500" cy="441925"/>
          </a:xfrm>
        </p:grpSpPr>
        <p:sp>
          <p:nvSpPr>
            <p:cNvPr id="2194" name="Google Shape;2194;p6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95" name="Google Shape;2195;p6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96" name="Google Shape;2196;p6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97" name="Google Shape;2197;p6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98" name="Google Shape;2198;p6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99" name="Google Shape;2199;p6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0" name="Google Shape;2200;p6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1" name="Google Shape;2201;p6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2" name="Google Shape;2202;p6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3" name="Google Shape;2203;p6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4" name="Google Shape;2204;p6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5" name="Google Shape;2205;p6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6" name="Google Shape;2206;p6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207" name="Google Shape;2207;p64"/>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208" name="Google Shape;2208;p64"/>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pic>
        <p:nvPicPr>
          <p:cNvPr id="2213" name="Google Shape;2213;p6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14" name="Google Shape;2214;p6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69</a:t>
            </a:fld>
            <a:endParaRPr sz="1000" b="0" i="0" u="none" strike="noStrike" cap="none">
              <a:solidFill>
                <a:srgbClr val="7F7F7F"/>
              </a:solidFill>
              <a:latin typeface="Calibri"/>
              <a:ea typeface="Calibri"/>
              <a:cs typeface="Calibri"/>
              <a:sym typeface="Calibri"/>
            </a:endParaRPr>
          </a:p>
        </p:txBody>
      </p:sp>
      <p:grpSp>
        <p:nvGrpSpPr>
          <p:cNvPr id="2215" name="Google Shape;2215;p65"/>
          <p:cNvGrpSpPr/>
          <p:nvPr/>
        </p:nvGrpSpPr>
        <p:grpSpPr>
          <a:xfrm>
            <a:off x="11998459" y="6162188"/>
            <a:ext cx="68500" cy="441925"/>
            <a:chOff x="11998459" y="6162188"/>
            <a:chExt cx="68500" cy="441925"/>
          </a:xfrm>
        </p:grpSpPr>
        <p:sp>
          <p:nvSpPr>
            <p:cNvPr id="2216" name="Google Shape;2216;p6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17" name="Google Shape;2217;p6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18" name="Google Shape;2218;p6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19" name="Google Shape;2219;p6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0" name="Google Shape;2220;p6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1" name="Google Shape;2221;p6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2" name="Google Shape;2222;p6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3" name="Google Shape;2223;p6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4" name="Google Shape;2224;p6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5" name="Google Shape;2225;p6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6" name="Google Shape;2226;p6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7" name="Google Shape;2227;p6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8" name="Google Shape;2228;p6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229" name="Google Shape;2229;p65"/>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230" name="Google Shape;2230;p6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F9626B0-7344-EB00-52C2-1B9CEECAF030}"/>
              </a:ext>
            </a:extLst>
          </p:cNvPr>
          <p:cNvGraphicFramePr>
            <a:graphicFrameLocks noChangeAspect="1"/>
          </p:cNvGraphicFramePr>
          <p:nvPr>
            <p:custDataLst>
              <p:tags r:id="rId1"/>
            </p:custDataLst>
            <p:extLst>
              <p:ext uri="{D42A27DB-BD31-4B8C-83A1-F6EECF244321}">
                <p14:modId xmlns:p14="http://schemas.microsoft.com/office/powerpoint/2010/main" val="10974575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itle 4">
            <a:extLst>
              <a:ext uri="{FF2B5EF4-FFF2-40B4-BE49-F238E27FC236}">
                <a16:creationId xmlns:a16="http://schemas.microsoft.com/office/drawing/2014/main" id="{4A3A0A5D-3703-18E6-BB58-6D4AF23BC4D9}"/>
              </a:ext>
            </a:extLst>
          </p:cNvPr>
          <p:cNvSpPr txBox="1">
            <a:spLocks/>
          </p:cNvSpPr>
          <p:nvPr/>
        </p:nvSpPr>
        <p:spPr>
          <a:xfrm>
            <a:off x="510861" y="2934078"/>
            <a:ext cx="2128837" cy="1914644"/>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accent1"/>
                </a:solidFill>
                <a:latin typeface="Calibri" panose="020F0502020204030204" pitchFamily="34" charset="0"/>
                <a:ea typeface="Calibri" panose="020F0502020204030204" pitchFamily="34" charset="0"/>
                <a:cs typeface="Calibri" panose="020F0502020204030204" pitchFamily="34" charset="0"/>
              </a:rPr>
              <a:t>DATA ANALYSIS</a:t>
            </a:r>
          </a:p>
        </p:txBody>
      </p:sp>
      <p:graphicFrame>
        <p:nvGraphicFramePr>
          <p:cNvPr id="17" name="Table 17">
            <a:extLst>
              <a:ext uri="{FF2B5EF4-FFF2-40B4-BE49-F238E27FC236}">
                <a16:creationId xmlns:a16="http://schemas.microsoft.com/office/drawing/2014/main" id="{6BD0CAEB-7BC1-0858-620F-8770539862E3}"/>
              </a:ext>
            </a:extLst>
          </p:cNvPr>
          <p:cNvGraphicFramePr>
            <a:graphicFrameLocks noGrp="1"/>
          </p:cNvGraphicFramePr>
          <p:nvPr>
            <p:extLst>
              <p:ext uri="{D42A27DB-BD31-4B8C-83A1-F6EECF244321}">
                <p14:modId xmlns:p14="http://schemas.microsoft.com/office/powerpoint/2010/main" val="1520883922"/>
              </p:ext>
            </p:extLst>
          </p:nvPr>
        </p:nvGraphicFramePr>
        <p:xfrm>
          <a:off x="3690366" y="1672759"/>
          <a:ext cx="8127999" cy="3812778"/>
        </p:xfrm>
        <a:graphic>
          <a:graphicData uri="http://schemas.openxmlformats.org/drawingml/2006/table">
            <a:tbl>
              <a:tblPr firstRow="1" bandRow="1">
                <a:tableStyleId>{5C22544A-7EE6-4342-B048-85BDC9FD1C3A}</a:tableStyleId>
              </a:tblPr>
              <a:tblGrid>
                <a:gridCol w="675960">
                  <a:extLst>
                    <a:ext uri="{9D8B030D-6E8A-4147-A177-3AD203B41FA5}">
                      <a16:colId xmlns:a16="http://schemas.microsoft.com/office/drawing/2014/main" val="211609383"/>
                    </a:ext>
                  </a:extLst>
                </a:gridCol>
                <a:gridCol w="2514600">
                  <a:extLst>
                    <a:ext uri="{9D8B030D-6E8A-4147-A177-3AD203B41FA5}">
                      <a16:colId xmlns:a16="http://schemas.microsoft.com/office/drawing/2014/main" val="4238710433"/>
                    </a:ext>
                  </a:extLst>
                </a:gridCol>
                <a:gridCol w="4937439">
                  <a:extLst>
                    <a:ext uri="{9D8B030D-6E8A-4147-A177-3AD203B41FA5}">
                      <a16:colId xmlns:a16="http://schemas.microsoft.com/office/drawing/2014/main" val="3737993913"/>
                    </a:ext>
                  </a:extLst>
                </a:gridCol>
              </a:tblGrid>
              <a:tr h="423642">
                <a:tc>
                  <a:txBody>
                    <a:bodyPr/>
                    <a:lstStyle/>
                    <a:p>
                      <a:endParaRPr lang="en-US" sz="12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Subjects</a:t>
                      </a:r>
                    </a:p>
                  </a:txBody>
                  <a:tcPr anchor="ctr"/>
                </a:tc>
                <a:tc>
                  <a:txBody>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Description</a:t>
                      </a:r>
                    </a:p>
                  </a:txBody>
                  <a:tcPr anchor="ctr"/>
                </a:tc>
                <a:extLst>
                  <a:ext uri="{0D108BD9-81ED-4DB2-BD59-A6C34878D82A}">
                    <a16:rowId xmlns:a16="http://schemas.microsoft.com/office/drawing/2014/main" val="2743059494"/>
                  </a:ext>
                </a:extLst>
              </a:tr>
              <a:tr h="423642">
                <a:tc rowSpan="4">
                  <a:txBody>
                    <a:bodyPr/>
                    <a:lstStyle/>
                    <a:p>
                      <a:pPr algn="ctr"/>
                      <a:r>
                        <a:rPr lang="en-US" sz="1200" b="1" dirty="0">
                          <a:solidFill>
                            <a:schemeClr val="bg2"/>
                          </a:solidFill>
                          <a:latin typeface="Calibri" panose="020F0502020204030204" pitchFamily="34" charset="0"/>
                          <a:ea typeface="Calibri" panose="020F0502020204030204" pitchFamily="34" charset="0"/>
                          <a:cs typeface="Calibri" panose="020F0502020204030204" pitchFamily="34" charset="0"/>
                        </a:rPr>
                        <a:t>SDA1</a:t>
                      </a:r>
                    </a:p>
                  </a:txBody>
                  <a:tcPr anchor="ct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Statistics</a:t>
                      </a:r>
                    </a:p>
                  </a:txBody>
                  <a:tcP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91025634"/>
                  </a:ext>
                </a:extLst>
              </a:tr>
              <a:tr h="423642">
                <a:tc vMerge="1">
                  <a:txBody>
                    <a:bodyPr/>
                    <a:lstStyle/>
                    <a:p>
                      <a:endParaRPr lang="en-US" dirty="0"/>
                    </a:p>
                  </a:txBody>
                  <a:tcP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Data Cleaning</a:t>
                      </a:r>
                    </a:p>
                  </a:txBody>
                  <a:tcP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1634670"/>
                  </a:ext>
                </a:extLst>
              </a:tr>
              <a:tr h="423642">
                <a:tc vMerge="1">
                  <a:txBody>
                    <a:bodyPr/>
                    <a:lstStyle/>
                    <a:p>
                      <a:endParaRPr lang="en-US" dirty="0"/>
                    </a:p>
                  </a:txBody>
                  <a:tcP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Visualization &amp; Story Telling</a:t>
                      </a:r>
                    </a:p>
                  </a:txBody>
                  <a:tcP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32392361"/>
                  </a:ext>
                </a:extLst>
              </a:tr>
              <a:tr h="423642">
                <a:tc vMerge="1">
                  <a:txBody>
                    <a:bodyPr/>
                    <a:lstStyle/>
                    <a:p>
                      <a:endParaRPr lang="en-US" dirty="0"/>
                    </a:p>
                  </a:txBody>
                  <a:tcP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Python advanced</a:t>
                      </a:r>
                    </a:p>
                  </a:txBody>
                  <a:tcP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51212811"/>
                  </a:ext>
                </a:extLst>
              </a:tr>
              <a:tr h="423642">
                <a:tc rowSpan="4">
                  <a:txBody>
                    <a:bodyPr/>
                    <a:lstStyle/>
                    <a:p>
                      <a:pPr algn="ctr"/>
                      <a:r>
                        <a:rPr lang="en-US" sz="1200" b="1" dirty="0">
                          <a:solidFill>
                            <a:schemeClr val="bg2"/>
                          </a:solidFill>
                          <a:latin typeface="Calibri" panose="020F0502020204030204" pitchFamily="34" charset="0"/>
                          <a:ea typeface="Calibri" panose="020F0502020204030204" pitchFamily="34" charset="0"/>
                          <a:cs typeface="Calibri" panose="020F0502020204030204" pitchFamily="34" charset="0"/>
                        </a:rPr>
                        <a:t>SDA2</a:t>
                      </a:r>
                    </a:p>
                  </a:txBody>
                  <a:tcPr anchor="ct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12193167"/>
                  </a:ext>
                </a:extLst>
              </a:tr>
              <a:tr h="423642">
                <a:tc vMerge="1">
                  <a:txBody>
                    <a:bodyPr/>
                    <a:lstStyle/>
                    <a:p>
                      <a:endParaRPr lang="en-US" dirty="0"/>
                    </a:p>
                  </a:txBody>
                  <a:tcP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Predictive modelling</a:t>
                      </a:r>
                    </a:p>
                  </a:txBody>
                  <a:tcP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57356294"/>
                  </a:ext>
                </a:extLst>
              </a:tr>
              <a:tr h="423642">
                <a:tc vMerge="1">
                  <a:txBody>
                    <a:bodyPr/>
                    <a:lstStyle/>
                    <a:p>
                      <a:endParaRPr lang="en-US" dirty="0"/>
                    </a:p>
                  </a:txBody>
                  <a:tcP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Big DATA &amp; No SQL </a:t>
                      </a:r>
                      <a:r>
                        <a:rPr lang="en-US" sz="1200" dirty="0" err="1">
                          <a:latin typeface="Calibri" panose="020F0502020204030204" pitchFamily="34" charset="0"/>
                          <a:ea typeface="Calibri" panose="020F0502020204030204" pitchFamily="34" charset="0"/>
                          <a:cs typeface="Calibri" panose="020F0502020204030204" pitchFamily="34" charset="0"/>
                        </a:rPr>
                        <a:t>Dtb</a:t>
                      </a:r>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05162547"/>
                  </a:ext>
                </a:extLst>
              </a:tr>
              <a:tr h="423642">
                <a:tc vMerge="1">
                  <a:txBody>
                    <a:bodyPr/>
                    <a:lstStyle/>
                    <a:p>
                      <a:endParaRPr lang="en-US" dirty="0"/>
                    </a:p>
                  </a:txBody>
                  <a:tcPr/>
                </a:tc>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SQL Advanced</a:t>
                      </a:r>
                    </a:p>
                  </a:txBody>
                  <a:tcPr/>
                </a:tc>
                <a:tc>
                  <a:txBody>
                    <a:bodyPr/>
                    <a:lstStyle/>
                    <a:p>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73903226"/>
                  </a:ext>
                </a:extLst>
              </a:tr>
            </a:tbl>
          </a:graphicData>
        </a:graphic>
      </p:graphicFrame>
    </p:spTree>
    <p:extLst>
      <p:ext uri="{BB962C8B-B14F-4D97-AF65-F5344CB8AC3E}">
        <p14:creationId xmlns:p14="http://schemas.microsoft.com/office/powerpoint/2010/main" val="42535403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grpSp>
        <p:nvGrpSpPr>
          <p:cNvPr id="2235" name="Google Shape;2235;p66"/>
          <p:cNvGrpSpPr/>
          <p:nvPr/>
        </p:nvGrpSpPr>
        <p:grpSpPr>
          <a:xfrm>
            <a:off x="0" y="0"/>
            <a:ext cx="12192000" cy="6858000"/>
            <a:chOff x="0" y="0"/>
            <a:chExt cx="12192000" cy="6858000"/>
          </a:xfrm>
        </p:grpSpPr>
        <p:pic>
          <p:nvPicPr>
            <p:cNvPr id="2236" name="Google Shape;2236;p6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37" name="Google Shape;2237;p66"/>
            <p:cNvSpPr/>
            <p:nvPr/>
          </p:nvSpPr>
          <p:spPr>
            <a:xfrm>
              <a:off x="0" y="0"/>
              <a:ext cx="12192000" cy="6858000"/>
            </a:xfrm>
            <a:prstGeom prst="rect">
              <a:avLst/>
            </a:prstGeom>
            <a:solidFill>
              <a:schemeClr val="l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238" name="Google Shape;2238;p6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70</a:t>
            </a:fld>
            <a:endParaRPr sz="1000" b="0" i="0" u="none" strike="noStrike" cap="none">
              <a:solidFill>
                <a:srgbClr val="7F7F7F"/>
              </a:solidFill>
              <a:latin typeface="Calibri"/>
              <a:ea typeface="Calibri"/>
              <a:cs typeface="Calibri"/>
              <a:sym typeface="Calibri"/>
            </a:endParaRPr>
          </a:p>
        </p:txBody>
      </p:sp>
      <p:grpSp>
        <p:nvGrpSpPr>
          <p:cNvPr id="2239" name="Google Shape;2239;p66"/>
          <p:cNvGrpSpPr/>
          <p:nvPr/>
        </p:nvGrpSpPr>
        <p:grpSpPr>
          <a:xfrm>
            <a:off x="11998459" y="6162188"/>
            <a:ext cx="68500" cy="441925"/>
            <a:chOff x="11998459" y="6162188"/>
            <a:chExt cx="68500" cy="441925"/>
          </a:xfrm>
        </p:grpSpPr>
        <p:sp>
          <p:nvSpPr>
            <p:cNvPr id="2240" name="Google Shape;2240;p6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1" name="Google Shape;2241;p6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2" name="Google Shape;2242;p6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3" name="Google Shape;2243;p6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4" name="Google Shape;2244;p6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5" name="Google Shape;2245;p6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6" name="Google Shape;2246;p6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7" name="Google Shape;2247;p6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8" name="Google Shape;2248;p6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9" name="Google Shape;2249;p6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50" name="Google Shape;2250;p6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51" name="Google Shape;2251;p6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52" name="Google Shape;2252;p6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253" name="Google Shape;2253;p66"/>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254" name="Google Shape;2254;p6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grpSp>
        <p:nvGrpSpPr>
          <p:cNvPr id="2259" name="Google Shape;2259;p67"/>
          <p:cNvGrpSpPr/>
          <p:nvPr/>
        </p:nvGrpSpPr>
        <p:grpSpPr>
          <a:xfrm>
            <a:off x="0" y="0"/>
            <a:ext cx="12192000" cy="6858000"/>
            <a:chOff x="0" y="0"/>
            <a:chExt cx="12192000" cy="6858000"/>
          </a:xfrm>
        </p:grpSpPr>
        <p:pic>
          <p:nvPicPr>
            <p:cNvPr id="2260" name="Google Shape;2260;p6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61" name="Google Shape;2261;p67"/>
            <p:cNvSpPr/>
            <p:nvPr/>
          </p:nvSpPr>
          <p:spPr>
            <a:xfrm>
              <a:off x="0" y="0"/>
              <a:ext cx="12192000" cy="6858000"/>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262" name="Google Shape;2262;p67"/>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71</a:t>
            </a:fld>
            <a:endParaRPr sz="1000" b="0" i="0" u="none" strike="noStrike" cap="none">
              <a:solidFill>
                <a:srgbClr val="7F7F7F"/>
              </a:solidFill>
              <a:latin typeface="Calibri"/>
              <a:ea typeface="Calibri"/>
              <a:cs typeface="Calibri"/>
              <a:sym typeface="Calibri"/>
            </a:endParaRPr>
          </a:p>
        </p:txBody>
      </p:sp>
      <p:grpSp>
        <p:nvGrpSpPr>
          <p:cNvPr id="2263" name="Google Shape;2263;p67"/>
          <p:cNvGrpSpPr/>
          <p:nvPr/>
        </p:nvGrpSpPr>
        <p:grpSpPr>
          <a:xfrm>
            <a:off x="11998459" y="6162188"/>
            <a:ext cx="68500" cy="441925"/>
            <a:chOff x="11998459" y="6162188"/>
            <a:chExt cx="68500" cy="441925"/>
          </a:xfrm>
        </p:grpSpPr>
        <p:sp>
          <p:nvSpPr>
            <p:cNvPr id="2264" name="Google Shape;2264;p67"/>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65" name="Google Shape;2265;p67"/>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66" name="Google Shape;2266;p67"/>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67" name="Google Shape;2267;p67"/>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68" name="Google Shape;2268;p67"/>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69" name="Google Shape;2269;p67"/>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0" name="Google Shape;2270;p67"/>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1" name="Google Shape;2271;p67"/>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2" name="Google Shape;2272;p67"/>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3" name="Google Shape;2273;p67"/>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4" name="Google Shape;2274;p67"/>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5" name="Google Shape;2275;p67"/>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6" name="Google Shape;2276;p67"/>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277" name="Google Shape;2277;p67"/>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278" name="Google Shape;2278;p67"/>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68"/>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Design Elements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69"/>
          <p:cNvGrpSpPr/>
          <p:nvPr/>
        </p:nvGrpSpPr>
        <p:grpSpPr>
          <a:xfrm>
            <a:off x="550862" y="2496471"/>
            <a:ext cx="360000" cy="360000"/>
            <a:chOff x="550862" y="2496471"/>
            <a:chExt cx="360000" cy="360000"/>
          </a:xfrm>
        </p:grpSpPr>
        <p:sp>
          <p:nvSpPr>
            <p:cNvPr id="2289" name="Google Shape;2289;p69"/>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90" name="Google Shape;2290;p69"/>
            <p:cNvPicPr preferRelativeResize="0"/>
            <p:nvPr/>
          </p:nvPicPr>
          <p:blipFill rotWithShape="1">
            <a:blip r:embed="rId3">
              <a:alphaModFix/>
            </a:blip>
            <a:srcRect/>
            <a:stretch/>
          </p:blipFill>
          <p:spPr>
            <a:xfrm>
              <a:off x="550862" y="2496471"/>
              <a:ext cx="360000" cy="360000"/>
            </a:xfrm>
            <a:prstGeom prst="rect">
              <a:avLst/>
            </a:prstGeom>
            <a:noFill/>
            <a:ln>
              <a:noFill/>
            </a:ln>
          </p:spPr>
        </p:pic>
      </p:grpSp>
      <p:sp>
        <p:nvSpPr>
          <p:cNvPr id="2291" name="Google Shape;2291;p6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Design Elements</a:t>
            </a:r>
            <a:endParaRPr/>
          </a:p>
        </p:txBody>
      </p:sp>
      <p:pic>
        <p:nvPicPr>
          <p:cNvPr id="2292" name="Google Shape;2292;p69"/>
          <p:cNvPicPr preferRelativeResize="0"/>
          <p:nvPr/>
        </p:nvPicPr>
        <p:blipFill rotWithShape="1">
          <a:blip r:embed="rId4">
            <a:alphaModFix/>
          </a:blip>
          <a:srcRect/>
          <a:stretch/>
        </p:blipFill>
        <p:spPr>
          <a:xfrm>
            <a:off x="4867224" y="2496471"/>
            <a:ext cx="360000" cy="360000"/>
          </a:xfrm>
          <a:prstGeom prst="rect">
            <a:avLst/>
          </a:prstGeom>
          <a:noFill/>
          <a:ln>
            <a:noFill/>
          </a:ln>
        </p:spPr>
      </p:pic>
      <p:pic>
        <p:nvPicPr>
          <p:cNvPr id="2293" name="Google Shape;2293;p69"/>
          <p:cNvPicPr preferRelativeResize="0"/>
          <p:nvPr/>
        </p:nvPicPr>
        <p:blipFill rotWithShape="1">
          <a:blip r:embed="rId5">
            <a:alphaModFix/>
          </a:blip>
          <a:srcRect/>
          <a:stretch/>
        </p:blipFill>
        <p:spPr>
          <a:xfrm>
            <a:off x="4336036" y="3006704"/>
            <a:ext cx="360000" cy="360000"/>
          </a:xfrm>
          <a:prstGeom prst="rect">
            <a:avLst/>
          </a:prstGeom>
          <a:noFill/>
          <a:ln>
            <a:noFill/>
          </a:ln>
        </p:spPr>
      </p:pic>
      <p:pic>
        <p:nvPicPr>
          <p:cNvPr id="2294" name="Google Shape;2294;p69"/>
          <p:cNvPicPr preferRelativeResize="0"/>
          <p:nvPr/>
        </p:nvPicPr>
        <p:blipFill rotWithShape="1">
          <a:blip r:embed="rId6">
            <a:alphaModFix/>
          </a:blip>
          <a:srcRect/>
          <a:stretch/>
        </p:blipFill>
        <p:spPr>
          <a:xfrm>
            <a:off x="4336036" y="2496471"/>
            <a:ext cx="360000" cy="360000"/>
          </a:xfrm>
          <a:prstGeom prst="rect">
            <a:avLst/>
          </a:prstGeom>
          <a:noFill/>
          <a:ln>
            <a:noFill/>
          </a:ln>
        </p:spPr>
      </p:pic>
      <p:pic>
        <p:nvPicPr>
          <p:cNvPr id="2295" name="Google Shape;2295;p69"/>
          <p:cNvPicPr preferRelativeResize="0"/>
          <p:nvPr/>
        </p:nvPicPr>
        <p:blipFill rotWithShape="1">
          <a:blip r:embed="rId7">
            <a:alphaModFix/>
          </a:blip>
          <a:srcRect/>
          <a:stretch/>
        </p:blipFill>
        <p:spPr>
          <a:xfrm>
            <a:off x="2369830" y="2496471"/>
            <a:ext cx="360000" cy="360000"/>
          </a:xfrm>
          <a:prstGeom prst="rect">
            <a:avLst/>
          </a:prstGeom>
          <a:noFill/>
          <a:ln>
            <a:noFill/>
          </a:ln>
        </p:spPr>
      </p:pic>
      <p:pic>
        <p:nvPicPr>
          <p:cNvPr id="2296" name="Google Shape;2296;p69"/>
          <p:cNvPicPr preferRelativeResize="0"/>
          <p:nvPr/>
        </p:nvPicPr>
        <p:blipFill rotWithShape="1">
          <a:blip r:embed="rId8">
            <a:alphaModFix/>
          </a:blip>
          <a:srcRect/>
          <a:stretch/>
        </p:blipFill>
        <p:spPr>
          <a:xfrm rot="10800000">
            <a:off x="550862" y="3030117"/>
            <a:ext cx="360000" cy="360000"/>
          </a:xfrm>
          <a:prstGeom prst="rect">
            <a:avLst/>
          </a:prstGeom>
          <a:noFill/>
          <a:ln>
            <a:noFill/>
          </a:ln>
        </p:spPr>
      </p:pic>
      <p:pic>
        <p:nvPicPr>
          <p:cNvPr id="2297" name="Google Shape;2297;p69"/>
          <p:cNvPicPr preferRelativeResize="0"/>
          <p:nvPr/>
        </p:nvPicPr>
        <p:blipFill rotWithShape="1">
          <a:blip r:embed="rId4">
            <a:alphaModFix/>
          </a:blip>
          <a:srcRect/>
          <a:stretch/>
        </p:blipFill>
        <p:spPr>
          <a:xfrm>
            <a:off x="2901018" y="2496471"/>
            <a:ext cx="360000" cy="360000"/>
          </a:xfrm>
          <a:prstGeom prst="rect">
            <a:avLst/>
          </a:prstGeom>
          <a:noFill/>
          <a:ln>
            <a:noFill/>
          </a:ln>
        </p:spPr>
      </p:pic>
      <p:pic>
        <p:nvPicPr>
          <p:cNvPr id="2298" name="Google Shape;2298;p69"/>
          <p:cNvPicPr preferRelativeResize="0"/>
          <p:nvPr/>
        </p:nvPicPr>
        <p:blipFill rotWithShape="1">
          <a:blip r:embed="rId9">
            <a:alphaModFix/>
          </a:blip>
          <a:srcRect/>
          <a:stretch/>
        </p:blipFill>
        <p:spPr>
          <a:xfrm>
            <a:off x="4867224" y="3030117"/>
            <a:ext cx="360000" cy="360000"/>
          </a:xfrm>
          <a:prstGeom prst="rect">
            <a:avLst/>
          </a:prstGeom>
          <a:noFill/>
          <a:ln>
            <a:noFill/>
          </a:ln>
        </p:spPr>
      </p:pic>
      <p:pic>
        <p:nvPicPr>
          <p:cNvPr id="2299" name="Google Shape;2299;p69"/>
          <p:cNvPicPr preferRelativeResize="0"/>
          <p:nvPr/>
        </p:nvPicPr>
        <p:blipFill rotWithShape="1">
          <a:blip r:embed="rId10">
            <a:alphaModFix/>
          </a:blip>
          <a:srcRect/>
          <a:stretch/>
        </p:blipFill>
        <p:spPr>
          <a:xfrm>
            <a:off x="4336036" y="3516937"/>
            <a:ext cx="360000" cy="360000"/>
          </a:xfrm>
          <a:prstGeom prst="rect">
            <a:avLst/>
          </a:prstGeom>
          <a:noFill/>
          <a:ln>
            <a:noFill/>
          </a:ln>
        </p:spPr>
      </p:pic>
      <p:grpSp>
        <p:nvGrpSpPr>
          <p:cNvPr id="2300" name="Google Shape;2300;p69"/>
          <p:cNvGrpSpPr/>
          <p:nvPr/>
        </p:nvGrpSpPr>
        <p:grpSpPr>
          <a:xfrm rot="5400000">
            <a:off x="1114812" y="2496471"/>
            <a:ext cx="360000" cy="360000"/>
            <a:chOff x="550862" y="2496471"/>
            <a:chExt cx="360000" cy="360000"/>
          </a:xfrm>
        </p:grpSpPr>
        <p:sp>
          <p:nvSpPr>
            <p:cNvPr id="2301" name="Google Shape;2301;p69"/>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02" name="Google Shape;2302;p69"/>
            <p:cNvPicPr preferRelativeResize="0"/>
            <p:nvPr/>
          </p:nvPicPr>
          <p:blipFill rotWithShape="1">
            <a:blip r:embed="rId3">
              <a:alphaModFix/>
            </a:blip>
            <a:srcRect/>
            <a:stretch/>
          </p:blipFill>
          <p:spPr>
            <a:xfrm>
              <a:off x="550862" y="2496471"/>
              <a:ext cx="360000" cy="360000"/>
            </a:xfrm>
            <a:prstGeom prst="rect">
              <a:avLst/>
            </a:prstGeom>
            <a:noFill/>
            <a:ln>
              <a:noFill/>
            </a:ln>
          </p:spPr>
        </p:pic>
      </p:grpSp>
      <p:grpSp>
        <p:nvGrpSpPr>
          <p:cNvPr id="2303" name="Google Shape;2303;p69"/>
          <p:cNvGrpSpPr/>
          <p:nvPr/>
        </p:nvGrpSpPr>
        <p:grpSpPr>
          <a:xfrm rot="5400000" flipH="1">
            <a:off x="1114812" y="3030117"/>
            <a:ext cx="360000" cy="360000"/>
            <a:chOff x="550862" y="2496471"/>
            <a:chExt cx="360000" cy="360000"/>
          </a:xfrm>
        </p:grpSpPr>
        <p:sp>
          <p:nvSpPr>
            <p:cNvPr id="2304" name="Google Shape;2304;p69"/>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05" name="Google Shape;2305;p69"/>
            <p:cNvPicPr preferRelativeResize="0"/>
            <p:nvPr/>
          </p:nvPicPr>
          <p:blipFill rotWithShape="1">
            <a:blip r:embed="rId3">
              <a:alphaModFix/>
            </a:blip>
            <a:srcRect/>
            <a:stretch/>
          </p:blipFill>
          <p:spPr>
            <a:xfrm>
              <a:off x="550862" y="2496471"/>
              <a:ext cx="360000" cy="36000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455E078-22E2-DF05-7FDA-0BCC0A9C05CC}"/>
              </a:ext>
            </a:extLst>
          </p:cNvPr>
          <p:cNvGraphicFramePr>
            <a:graphicFrameLocks noChangeAspect="1"/>
          </p:cNvGraphicFramePr>
          <p:nvPr>
            <p:custDataLst>
              <p:tags r:id="rId1"/>
            </p:custDataLst>
            <p:extLst>
              <p:ext uri="{D42A27DB-BD31-4B8C-83A1-F6EECF244321}">
                <p14:modId xmlns:p14="http://schemas.microsoft.com/office/powerpoint/2010/main" val="18507381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29" name="Google Shape;729;p20"/>
          <p:cNvSpPr/>
          <p:nvPr/>
        </p:nvSpPr>
        <p:spPr>
          <a:xfrm>
            <a:off x="253406" y="344442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dirty="0">
                <a:solidFill>
                  <a:schemeClr val="accent1"/>
                </a:solidFill>
                <a:latin typeface="Calibri"/>
                <a:ea typeface="Calibri"/>
                <a:cs typeface="Calibri"/>
                <a:sym typeface="Calibri"/>
              </a:rPr>
              <a:t>Coursera </a:t>
            </a:r>
            <a:endParaRPr dirty="0"/>
          </a:p>
          <a:p>
            <a:pPr marL="0" marR="0" lvl="0" indent="0" algn="l" rtl="0">
              <a:spcBef>
                <a:spcPts val="500"/>
              </a:spcBef>
              <a:spcAft>
                <a:spcPts val="0"/>
              </a:spcAft>
              <a:buNone/>
            </a:pPr>
            <a:r>
              <a:rPr lang="en-US" sz="1400" dirty="0">
                <a:solidFill>
                  <a:schemeClr val="dk1"/>
                </a:solidFill>
                <a:latin typeface="Calibri"/>
                <a:ea typeface="Calibri"/>
                <a:cs typeface="Calibri"/>
                <a:sym typeface="Calibri"/>
              </a:rPr>
              <a:t>Broad variety of courses, complicated to rank them but possible. Certifications are around 100$</a:t>
            </a:r>
          </a:p>
          <a:p>
            <a:pPr marL="0" marR="0" lvl="0" indent="0" algn="l" rtl="0">
              <a:spcBef>
                <a:spcPts val="500"/>
              </a:spcBef>
              <a:spcAft>
                <a:spcPts val="0"/>
              </a:spcAft>
              <a:buNone/>
            </a:pPr>
            <a:r>
              <a:rPr lang="en-US" dirty="0">
                <a:solidFill>
                  <a:schemeClr val="dk1"/>
                </a:solidFill>
                <a:latin typeface="Calibri"/>
                <a:cs typeface="Calibri"/>
                <a:sym typeface="Calibri"/>
              </a:rPr>
              <a:t>400$/year/user for small team </a:t>
            </a:r>
            <a:r>
              <a:rPr lang="en-US" dirty="0">
                <a:solidFill>
                  <a:schemeClr val="dk1"/>
                </a:solidFill>
                <a:latin typeface="Calibri"/>
                <a:cs typeface="Calibri"/>
                <a:sym typeface="Wingdings" panose="05000000000000000000" pitchFamily="2" charset="2"/>
              </a:rPr>
              <a:t> 11/29 5PM</a:t>
            </a:r>
            <a:endParaRPr dirty="0"/>
          </a:p>
        </p:txBody>
      </p:sp>
      <p:sp>
        <p:nvSpPr>
          <p:cNvPr id="730" name="Google Shape;730;p20"/>
          <p:cNvSpPr/>
          <p:nvPr/>
        </p:nvSpPr>
        <p:spPr>
          <a:xfrm>
            <a:off x="253408" y="344609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20"/>
          <p:cNvSpPr/>
          <p:nvPr/>
        </p:nvSpPr>
        <p:spPr>
          <a:xfrm>
            <a:off x="253406" y="50314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dirty="0" err="1">
                <a:solidFill>
                  <a:schemeClr val="accent1"/>
                </a:solidFill>
                <a:latin typeface="Calibri"/>
                <a:ea typeface="Calibri"/>
                <a:cs typeface="Calibri"/>
                <a:sym typeface="Calibri"/>
              </a:rPr>
              <a:t>Datacamp</a:t>
            </a:r>
            <a:endParaRPr dirty="0"/>
          </a:p>
          <a:p>
            <a:pPr marL="0" marR="0" lvl="0" indent="0" algn="l" rtl="0">
              <a:spcBef>
                <a:spcPts val="500"/>
              </a:spcBef>
              <a:spcAft>
                <a:spcPts val="0"/>
              </a:spcAft>
              <a:buNone/>
            </a:pPr>
            <a:r>
              <a:rPr lang="en-US" sz="1400" dirty="0">
                <a:solidFill>
                  <a:schemeClr val="dk1"/>
                </a:solidFill>
                <a:latin typeface="Calibri"/>
                <a:ea typeface="Calibri"/>
                <a:cs typeface="Calibri"/>
                <a:sym typeface="Calibri"/>
              </a:rPr>
              <a:t>Specialized on data courses.</a:t>
            </a:r>
          </a:p>
          <a:p>
            <a:pPr marL="0" marR="0" lvl="0" indent="0" algn="l" rtl="0">
              <a:spcBef>
                <a:spcPts val="500"/>
              </a:spcBef>
              <a:spcAft>
                <a:spcPts val="0"/>
              </a:spcAft>
              <a:buNone/>
            </a:pPr>
            <a:r>
              <a:rPr lang="en-US" dirty="0">
                <a:solidFill>
                  <a:schemeClr val="dk1"/>
                </a:solidFill>
                <a:latin typeface="Calibri"/>
                <a:cs typeface="Calibri"/>
                <a:sym typeface="Calibri"/>
              </a:rPr>
              <a:t>Black Friday 13$/month/user instead of 25$ </a:t>
            </a:r>
            <a:r>
              <a:rPr lang="en-US" dirty="0">
                <a:solidFill>
                  <a:schemeClr val="dk1"/>
                </a:solidFill>
                <a:latin typeface="Calibri"/>
                <a:cs typeface="Calibri"/>
                <a:sym typeface="Wingdings" panose="05000000000000000000" pitchFamily="2" charset="2"/>
              </a:rPr>
              <a:t> Handled by Nabila</a:t>
            </a:r>
            <a:r>
              <a:rPr lang="en-US" dirty="0">
                <a:solidFill>
                  <a:schemeClr val="dk1"/>
                </a:solidFill>
                <a:latin typeface="Calibri"/>
                <a:cs typeface="Calibri"/>
                <a:sym typeface="Calibri"/>
              </a:rPr>
              <a:t> </a:t>
            </a:r>
            <a:endParaRPr dirty="0"/>
          </a:p>
        </p:txBody>
      </p:sp>
      <p:sp>
        <p:nvSpPr>
          <p:cNvPr id="732" name="Google Shape;732;p20"/>
          <p:cNvSpPr/>
          <p:nvPr/>
        </p:nvSpPr>
        <p:spPr>
          <a:xfrm>
            <a:off x="253408" y="50331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20"/>
          <p:cNvSpPr/>
          <p:nvPr/>
        </p:nvSpPr>
        <p:spPr>
          <a:xfrm>
            <a:off x="253406" y="18573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dirty="0" err="1">
                <a:solidFill>
                  <a:schemeClr val="accent1"/>
                </a:solidFill>
                <a:latin typeface="Calibri"/>
                <a:ea typeface="Calibri"/>
                <a:cs typeface="Calibri"/>
                <a:sym typeface="Calibri"/>
              </a:rPr>
              <a:t>Linkedin</a:t>
            </a:r>
            <a:r>
              <a:rPr lang="en-US" sz="1600" b="1" dirty="0">
                <a:solidFill>
                  <a:schemeClr val="accent1"/>
                </a:solidFill>
                <a:latin typeface="Calibri"/>
                <a:ea typeface="Calibri"/>
                <a:cs typeface="Calibri"/>
                <a:sym typeface="Calibri"/>
              </a:rPr>
              <a:t> Learning</a:t>
            </a:r>
            <a:endParaRPr dirty="0"/>
          </a:p>
          <a:p>
            <a:pPr marL="0" marR="0" lvl="0" indent="0" algn="l" rtl="0">
              <a:spcBef>
                <a:spcPts val="500"/>
              </a:spcBef>
              <a:spcAft>
                <a:spcPts val="0"/>
              </a:spcAft>
              <a:buNone/>
            </a:pPr>
            <a:r>
              <a:rPr lang="en-US" sz="1400" dirty="0">
                <a:solidFill>
                  <a:schemeClr val="dk1"/>
                </a:solidFill>
                <a:latin typeface="Calibri"/>
                <a:ea typeface="Calibri"/>
                <a:cs typeface="Calibri"/>
                <a:sym typeface="Calibri"/>
              </a:rPr>
              <a:t>High level trainings on Data Science, Power BI, Tableau, SQL ….</a:t>
            </a:r>
            <a:endParaRPr dirty="0"/>
          </a:p>
        </p:txBody>
      </p:sp>
      <p:sp>
        <p:nvSpPr>
          <p:cNvPr id="734" name="Google Shape;734;p20"/>
          <p:cNvSpPr/>
          <p:nvPr/>
        </p:nvSpPr>
        <p:spPr>
          <a:xfrm>
            <a:off x="253408" y="18590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5" name="Google Shape;735;p20"/>
          <p:cNvSpPr/>
          <p:nvPr/>
        </p:nvSpPr>
        <p:spPr>
          <a:xfrm>
            <a:off x="253408" y="344442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6" name="Google Shape;736;p20"/>
          <p:cNvSpPr/>
          <p:nvPr/>
        </p:nvSpPr>
        <p:spPr>
          <a:xfrm>
            <a:off x="253408" y="503147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7" name="Google Shape;737;p20"/>
          <p:cNvSpPr txBox="1">
            <a:spLocks noGrp="1"/>
          </p:cNvSpPr>
          <p:nvPr>
            <p:ph type="title"/>
          </p:nvPr>
        </p:nvSpPr>
        <p:spPr>
          <a:xfrm>
            <a:off x="550863" y="527134"/>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a:t>On boarding &amp; Training </a:t>
            </a:r>
            <a:endParaRPr dirty="0"/>
          </a:p>
        </p:txBody>
      </p:sp>
      <p:sp>
        <p:nvSpPr>
          <p:cNvPr id="738" name="Google Shape;738;p20"/>
          <p:cNvSpPr/>
          <p:nvPr/>
        </p:nvSpPr>
        <p:spPr>
          <a:xfrm>
            <a:off x="513644" y="361204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739" name="Google Shape;739;p20"/>
          <p:cNvSpPr/>
          <p:nvPr/>
        </p:nvSpPr>
        <p:spPr>
          <a:xfrm>
            <a:off x="513644" y="519909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BFBFBF"/>
                </a:solidFill>
                <a:latin typeface="Calibri"/>
                <a:ea typeface="Calibri"/>
                <a:cs typeface="Calibri"/>
                <a:sym typeface="Calibri"/>
              </a:rPr>
              <a:t>ICON</a:t>
            </a:r>
            <a:endParaRPr dirty="0"/>
          </a:p>
        </p:txBody>
      </p:sp>
      <p:sp>
        <p:nvSpPr>
          <p:cNvPr id="740" name="Google Shape;740;p20"/>
          <p:cNvSpPr/>
          <p:nvPr/>
        </p:nvSpPr>
        <p:spPr>
          <a:xfrm>
            <a:off x="513644" y="202499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BFBFBF"/>
                </a:solidFill>
                <a:latin typeface="Calibri"/>
                <a:ea typeface="Calibri"/>
                <a:cs typeface="Calibri"/>
                <a:sym typeface="Calibri"/>
              </a:rPr>
              <a:t>ICON</a:t>
            </a:r>
            <a:endParaRPr dirty="0"/>
          </a:p>
        </p:txBody>
      </p:sp>
      <p:sp>
        <p:nvSpPr>
          <p:cNvPr id="741" name="Google Shape;741;p20"/>
          <p:cNvSpPr/>
          <p:nvPr/>
        </p:nvSpPr>
        <p:spPr>
          <a:xfrm>
            <a:off x="6240464" y="344442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dirty="0">
                <a:solidFill>
                  <a:schemeClr val="accent1"/>
                </a:solidFill>
                <a:latin typeface="Calibri" panose="020F0502020204030204" pitchFamily="34" charset="0"/>
                <a:ea typeface="Calibri"/>
                <a:cs typeface="Calibri" panose="020F0502020204030204" pitchFamily="34" charset="0"/>
                <a:sym typeface="Calibri"/>
              </a:rPr>
              <a:t>Le Wagon</a:t>
            </a:r>
            <a:endParaRPr dirty="0">
              <a:latin typeface="Calibri" panose="020F0502020204030204" pitchFamily="34" charset="0"/>
              <a:cs typeface="Calibri" panose="020F0502020204030204" pitchFamily="34" charset="0"/>
            </a:endParaRPr>
          </a:p>
          <a:p>
            <a:pPr marL="0" marR="0" lvl="0" indent="0" algn="l" rtl="0">
              <a:spcBef>
                <a:spcPts val="500"/>
              </a:spcBef>
              <a:spcAft>
                <a:spcPts val="0"/>
              </a:spcAft>
              <a:buNone/>
            </a:pPr>
            <a:r>
              <a:rPr lang="en-US" dirty="0">
                <a:latin typeface="Calibri" panose="020F0502020204030204" pitchFamily="34" charset="0"/>
                <a:cs typeface="Calibri" panose="020F0502020204030204" pitchFamily="34" charset="0"/>
              </a:rPr>
              <a:t>Courses 200/400H : 8000€/user </a:t>
            </a:r>
            <a:r>
              <a:rPr lang="en-US" dirty="0">
                <a:latin typeface="Calibri" panose="020F0502020204030204" pitchFamily="34" charset="0"/>
                <a:cs typeface="Calibri" panose="020F0502020204030204" pitchFamily="34" charset="0"/>
                <a:sym typeface="Wingdings" panose="05000000000000000000" pitchFamily="2" charset="2"/>
              </a:rPr>
              <a:t> 18 000€/user</a:t>
            </a:r>
            <a:endParaRPr lang="en-US" dirty="0">
              <a:latin typeface="Calibri" panose="020F0502020204030204" pitchFamily="34" charset="0"/>
              <a:cs typeface="Calibri" panose="020F0502020204030204" pitchFamily="34" charset="0"/>
            </a:endParaRPr>
          </a:p>
          <a:p>
            <a:pPr marL="0" marR="0" lvl="0" indent="0" algn="l" rtl="0">
              <a:spcBef>
                <a:spcPts val="500"/>
              </a:spcBef>
              <a:spcAft>
                <a:spcPts val="0"/>
              </a:spcAft>
              <a:buNone/>
            </a:pPr>
            <a:r>
              <a:rPr lang="en-US" dirty="0">
                <a:latin typeface="Calibri" panose="020F0502020204030204" pitchFamily="34" charset="0"/>
                <a:cs typeface="Calibri" panose="020F0502020204030204" pitchFamily="34" charset="0"/>
              </a:rPr>
              <a:t>Possible to access remotely to Data Analysis 3 days interenterprise </a:t>
            </a:r>
            <a:r>
              <a:rPr lang="en-US" dirty="0">
                <a:latin typeface="Calibri" panose="020F0502020204030204" pitchFamily="34" charset="0"/>
                <a:cs typeface="Calibri" panose="020F0502020204030204" pitchFamily="34" charset="0"/>
                <a:sym typeface="Wingdings" panose="05000000000000000000" pitchFamily="2" charset="2"/>
              </a:rPr>
              <a:t> 1800€/user</a:t>
            </a:r>
            <a:endParaRPr dirty="0">
              <a:latin typeface="Calibri" panose="020F0502020204030204" pitchFamily="34" charset="0"/>
              <a:cs typeface="Calibri" panose="020F0502020204030204" pitchFamily="34" charset="0"/>
            </a:endParaRPr>
          </a:p>
        </p:txBody>
      </p:sp>
      <p:sp>
        <p:nvSpPr>
          <p:cNvPr id="742" name="Google Shape;742;p20"/>
          <p:cNvSpPr/>
          <p:nvPr/>
        </p:nvSpPr>
        <p:spPr>
          <a:xfrm>
            <a:off x="6240466" y="344609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3" name="Google Shape;743;p20"/>
          <p:cNvSpPr/>
          <p:nvPr/>
        </p:nvSpPr>
        <p:spPr>
          <a:xfrm>
            <a:off x="6308866" y="4986101"/>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dirty="0">
                <a:solidFill>
                  <a:schemeClr val="accent1"/>
                </a:solidFill>
                <a:latin typeface="Calibri"/>
                <a:ea typeface="Calibri"/>
                <a:cs typeface="Calibri"/>
                <a:sym typeface="Calibri"/>
              </a:rPr>
              <a:t>AOIX LABS</a:t>
            </a:r>
            <a:endParaRPr dirty="0"/>
          </a:p>
          <a:p>
            <a:pPr marL="0" marR="0" lvl="0" indent="0" algn="l" rtl="0">
              <a:spcBef>
                <a:spcPts val="500"/>
              </a:spcBef>
              <a:spcAft>
                <a:spcPts val="0"/>
              </a:spcAft>
              <a:buNone/>
            </a:pPr>
            <a:r>
              <a:rPr lang="en-US" sz="1400" dirty="0">
                <a:solidFill>
                  <a:schemeClr val="dk1"/>
                </a:solidFill>
                <a:latin typeface="Calibri"/>
                <a:ea typeface="Calibri"/>
                <a:cs typeface="Calibri"/>
                <a:sym typeface="Calibri"/>
              </a:rPr>
              <a:t>Not called yet.</a:t>
            </a:r>
            <a:endParaRPr dirty="0"/>
          </a:p>
        </p:txBody>
      </p:sp>
      <p:sp>
        <p:nvSpPr>
          <p:cNvPr id="744" name="Google Shape;744;p20"/>
          <p:cNvSpPr/>
          <p:nvPr/>
        </p:nvSpPr>
        <p:spPr>
          <a:xfrm>
            <a:off x="6240466" y="50331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5" name="Google Shape;745;p20"/>
          <p:cNvSpPr/>
          <p:nvPr/>
        </p:nvSpPr>
        <p:spPr>
          <a:xfrm>
            <a:off x="6240464" y="18573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dirty="0" err="1">
                <a:solidFill>
                  <a:schemeClr val="accent1"/>
                </a:solidFill>
                <a:latin typeface="Calibri"/>
                <a:cs typeface="Calibri"/>
                <a:sym typeface="Calibri"/>
              </a:rPr>
              <a:t>DataScientest</a:t>
            </a:r>
            <a:endParaRPr dirty="0"/>
          </a:p>
          <a:p>
            <a:pPr marL="0" marR="0" lvl="0" indent="0" algn="l" rtl="0">
              <a:spcBef>
                <a:spcPts val="500"/>
              </a:spcBef>
              <a:spcAft>
                <a:spcPts val="0"/>
              </a:spcAft>
              <a:buNone/>
            </a:pPr>
            <a:r>
              <a:rPr lang="en-US" sz="1400" dirty="0">
                <a:solidFill>
                  <a:schemeClr val="dk1"/>
                </a:solidFill>
                <a:latin typeface="Calibri"/>
                <a:ea typeface="Calibri"/>
                <a:cs typeface="Calibri"/>
                <a:sym typeface="Calibri"/>
              </a:rPr>
              <a:t>Cohort minimum is 8 </a:t>
            </a:r>
            <a:r>
              <a:rPr lang="en-US" sz="1400" dirty="0">
                <a:solidFill>
                  <a:schemeClr val="dk1"/>
                </a:solidFill>
                <a:latin typeface="Calibri"/>
                <a:ea typeface="Calibri"/>
                <a:cs typeface="Calibri"/>
                <a:sym typeface="Wingdings" panose="05000000000000000000" pitchFamily="2" charset="2"/>
              </a:rPr>
              <a:t> Next call 11/23</a:t>
            </a:r>
            <a:endParaRPr lang="en-US" sz="1400" dirty="0">
              <a:solidFill>
                <a:schemeClr val="dk1"/>
              </a:solidFill>
              <a:latin typeface="Calibri"/>
              <a:ea typeface="Calibri"/>
              <a:cs typeface="Calibri"/>
              <a:sym typeface="Calibri"/>
            </a:endParaRPr>
          </a:p>
        </p:txBody>
      </p:sp>
      <p:sp>
        <p:nvSpPr>
          <p:cNvPr id="746" name="Google Shape;746;p20"/>
          <p:cNvSpPr/>
          <p:nvPr/>
        </p:nvSpPr>
        <p:spPr>
          <a:xfrm>
            <a:off x="6240466" y="18590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7" name="Google Shape;747;p20"/>
          <p:cNvSpPr/>
          <p:nvPr/>
        </p:nvSpPr>
        <p:spPr>
          <a:xfrm>
            <a:off x="6240466" y="344442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8" name="Google Shape;748;p20"/>
          <p:cNvSpPr/>
          <p:nvPr/>
        </p:nvSpPr>
        <p:spPr>
          <a:xfrm>
            <a:off x="6240466" y="503147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9" name="Google Shape;749;p20"/>
          <p:cNvSpPr/>
          <p:nvPr/>
        </p:nvSpPr>
        <p:spPr>
          <a:xfrm>
            <a:off x="6500702" y="361204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BFBFBF"/>
                </a:solidFill>
                <a:latin typeface="Calibri"/>
                <a:ea typeface="Calibri"/>
                <a:cs typeface="Calibri"/>
                <a:sym typeface="Calibri"/>
              </a:rPr>
              <a:t>ICON</a:t>
            </a:r>
            <a:endParaRPr dirty="0"/>
          </a:p>
        </p:txBody>
      </p:sp>
      <p:sp>
        <p:nvSpPr>
          <p:cNvPr id="751" name="Google Shape;751;p20"/>
          <p:cNvSpPr/>
          <p:nvPr/>
        </p:nvSpPr>
        <p:spPr>
          <a:xfrm>
            <a:off x="6500702" y="202499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pic>
        <p:nvPicPr>
          <p:cNvPr id="3" name="Picture 2">
            <a:extLst>
              <a:ext uri="{FF2B5EF4-FFF2-40B4-BE49-F238E27FC236}">
                <a16:creationId xmlns:a16="http://schemas.microsoft.com/office/drawing/2014/main" id="{662CD7D6-171A-0E51-29ED-BC3220C78420}"/>
              </a:ext>
            </a:extLst>
          </p:cNvPr>
          <p:cNvPicPr>
            <a:picLocks noChangeAspect="1"/>
          </p:cNvPicPr>
          <p:nvPr/>
        </p:nvPicPr>
        <p:blipFill>
          <a:blip r:embed="rId7"/>
          <a:stretch>
            <a:fillRect/>
          </a:stretch>
        </p:blipFill>
        <p:spPr>
          <a:xfrm>
            <a:off x="425936" y="1961490"/>
            <a:ext cx="1056139" cy="1056139"/>
          </a:xfrm>
          <a:prstGeom prst="rect">
            <a:avLst/>
          </a:prstGeom>
        </p:spPr>
      </p:pic>
      <p:pic>
        <p:nvPicPr>
          <p:cNvPr id="2050" name="Picture 2" descr="Coursera - Wikipedia">
            <a:extLst>
              <a:ext uri="{FF2B5EF4-FFF2-40B4-BE49-F238E27FC236}">
                <a16:creationId xmlns:a16="http://schemas.microsoft.com/office/drawing/2014/main" id="{B797E36D-938D-E3CF-A0CD-02BDFA1800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936" y="3554211"/>
            <a:ext cx="1040714" cy="10407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27FD35B-BCEA-F711-7AB6-3CB1A800E05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21808" y="5024869"/>
            <a:ext cx="1322544" cy="1322544"/>
          </a:xfrm>
          <a:prstGeom prst="rect">
            <a:avLst/>
          </a:prstGeom>
        </p:spPr>
      </p:pic>
      <p:pic>
        <p:nvPicPr>
          <p:cNvPr id="6" name="Picture 5">
            <a:extLst>
              <a:ext uri="{FF2B5EF4-FFF2-40B4-BE49-F238E27FC236}">
                <a16:creationId xmlns:a16="http://schemas.microsoft.com/office/drawing/2014/main" id="{C5F70D28-6041-B753-9DF4-2D9234E8504D}"/>
              </a:ext>
            </a:extLst>
          </p:cNvPr>
          <p:cNvPicPr>
            <a:picLocks noChangeAspect="1"/>
          </p:cNvPicPr>
          <p:nvPr/>
        </p:nvPicPr>
        <p:blipFill>
          <a:blip r:embed="rId10"/>
          <a:stretch>
            <a:fillRect/>
          </a:stretch>
        </p:blipFill>
        <p:spPr>
          <a:xfrm>
            <a:off x="6416946" y="1899204"/>
            <a:ext cx="1164391" cy="1197453"/>
          </a:xfrm>
          <a:prstGeom prst="rect">
            <a:avLst/>
          </a:prstGeom>
        </p:spPr>
      </p:pic>
      <p:pic>
        <p:nvPicPr>
          <p:cNvPr id="7" name="Picture 6">
            <a:extLst>
              <a:ext uri="{FF2B5EF4-FFF2-40B4-BE49-F238E27FC236}">
                <a16:creationId xmlns:a16="http://schemas.microsoft.com/office/drawing/2014/main" id="{94BB5F89-9336-CDBF-4395-692334D7755A}"/>
              </a:ext>
            </a:extLst>
          </p:cNvPr>
          <p:cNvPicPr>
            <a:picLocks noChangeAspect="1"/>
          </p:cNvPicPr>
          <p:nvPr/>
        </p:nvPicPr>
        <p:blipFill>
          <a:blip r:embed="rId11"/>
          <a:stretch>
            <a:fillRect/>
          </a:stretch>
        </p:blipFill>
        <p:spPr>
          <a:xfrm>
            <a:off x="6464127" y="3554211"/>
            <a:ext cx="1003854" cy="1003854"/>
          </a:xfrm>
          <a:prstGeom prst="rect">
            <a:avLst/>
          </a:prstGeom>
        </p:spPr>
      </p:pic>
      <p:pic>
        <p:nvPicPr>
          <p:cNvPr id="8" name="Picture 7">
            <a:extLst>
              <a:ext uri="{FF2B5EF4-FFF2-40B4-BE49-F238E27FC236}">
                <a16:creationId xmlns:a16="http://schemas.microsoft.com/office/drawing/2014/main" id="{57B1AAD5-95B5-AC2A-67AF-6A244EFA4CB3}"/>
              </a:ext>
            </a:extLst>
          </p:cNvPr>
          <p:cNvPicPr>
            <a:picLocks noChangeAspect="1"/>
          </p:cNvPicPr>
          <p:nvPr/>
        </p:nvPicPr>
        <p:blipFill>
          <a:blip r:embed="rId12"/>
          <a:stretch>
            <a:fillRect/>
          </a:stretch>
        </p:blipFill>
        <p:spPr>
          <a:xfrm>
            <a:off x="6416946" y="5309497"/>
            <a:ext cx="1051035" cy="753288"/>
          </a:xfrm>
          <a:prstGeom prst="rect">
            <a:avLst/>
          </a:prstGeom>
        </p:spPr>
      </p:pic>
      <p:sp>
        <p:nvSpPr>
          <p:cNvPr id="4" name="Google Shape;648;p17">
            <a:extLst>
              <a:ext uri="{FF2B5EF4-FFF2-40B4-BE49-F238E27FC236}">
                <a16:creationId xmlns:a16="http://schemas.microsoft.com/office/drawing/2014/main" id="{08D8097F-5752-CB6D-C4C0-9B9CC6D3B9CB}"/>
              </a:ext>
            </a:extLst>
          </p:cNvPr>
          <p:cNvSpPr txBox="1"/>
          <p:nvPr/>
        </p:nvSpPr>
        <p:spPr>
          <a:xfrm>
            <a:off x="283809" y="1264802"/>
            <a:ext cx="6308568" cy="349702"/>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Online &amp; Unstructured </a:t>
            </a:r>
            <a:r>
              <a:rPr lang="en-US" sz="1800" b="1" dirty="0">
                <a:solidFill>
                  <a:schemeClr val="accent1"/>
                </a:solidFill>
                <a:latin typeface="Calibri"/>
                <a:ea typeface="Calibri"/>
                <a:cs typeface="Calibri"/>
                <a:sym typeface="Wingdings" panose="05000000000000000000" pitchFamily="2" charset="2"/>
              </a:rPr>
              <a:t> On boarding &amp; Training</a:t>
            </a:r>
            <a:endParaRPr dirty="0"/>
          </a:p>
        </p:txBody>
      </p:sp>
      <p:sp>
        <p:nvSpPr>
          <p:cNvPr id="9" name="Google Shape;648;p17">
            <a:extLst>
              <a:ext uri="{FF2B5EF4-FFF2-40B4-BE49-F238E27FC236}">
                <a16:creationId xmlns:a16="http://schemas.microsoft.com/office/drawing/2014/main" id="{4E63B7E1-F80F-3697-CEA6-81AB5E8BC73D}"/>
              </a:ext>
            </a:extLst>
          </p:cNvPr>
          <p:cNvSpPr txBox="1"/>
          <p:nvPr/>
        </p:nvSpPr>
        <p:spPr>
          <a:xfrm>
            <a:off x="6240464" y="1264802"/>
            <a:ext cx="6308568" cy="349702"/>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Hybrid &amp; Structured </a:t>
            </a:r>
            <a:r>
              <a:rPr lang="en-US" sz="1800" b="1" dirty="0">
                <a:solidFill>
                  <a:schemeClr val="accent1"/>
                </a:solidFill>
                <a:latin typeface="Calibri"/>
                <a:ea typeface="Calibri"/>
                <a:cs typeface="Calibri"/>
                <a:sym typeface="Wingdings" panose="05000000000000000000" pitchFamily="2" charset="2"/>
              </a:rPr>
              <a:t> Reskilling</a:t>
            </a:r>
            <a:endParaRPr dirty="0"/>
          </a:p>
        </p:txBody>
      </p:sp>
    </p:spTree>
  </p:cSld>
  <p:clrMapOvr>
    <a:masterClrMapping/>
  </p:clrMapOvr>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46705-ED21-4DB6-B9AF-21CD3DB63EB9}"/>
              </a:ext>
            </a:extLst>
          </p:cNvPr>
          <p:cNvGraphicFramePr>
            <a:graphicFrameLocks noChangeAspect="1"/>
          </p:cNvGraphicFramePr>
          <p:nvPr>
            <p:custDataLst>
              <p:tags r:id="rId1"/>
            </p:custDataLst>
            <p:extLst>
              <p:ext uri="{D42A27DB-BD31-4B8C-83A1-F6EECF244321}">
                <p14:modId xmlns:p14="http://schemas.microsoft.com/office/powerpoint/2010/main" val="42676062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65" name="Google Shape;665;p18"/>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a:t>Equipment</a:t>
            </a:r>
            <a:endParaRPr dirty="0"/>
          </a:p>
        </p:txBody>
      </p:sp>
      <p:sp>
        <p:nvSpPr>
          <p:cNvPr id="666" name="Google Shape;666;p18"/>
          <p:cNvSpPr/>
          <p:nvPr/>
        </p:nvSpPr>
        <p:spPr>
          <a:xfrm>
            <a:off x="550863" y="3263030"/>
            <a:ext cx="2559476" cy="861774"/>
          </a:xfrm>
          <a:prstGeom prst="rect">
            <a:avLst/>
          </a:prstGeom>
          <a:noFill/>
          <a:ln>
            <a:noFill/>
          </a:ln>
        </p:spPr>
        <p:txBody>
          <a:bodyPr spcFirstLastPara="1" wrap="square" lIns="0" tIns="0" rIns="0" bIns="0" anchor="t" anchorCtr="0">
            <a:spAutoFit/>
          </a:bodyPr>
          <a:lstStyle/>
          <a:p>
            <a:pPr marL="285750" indent="-285750">
              <a:buClr>
                <a:schemeClr val="accent1"/>
              </a:buClr>
              <a:buFont typeface="Wingdings" panose="05000000000000000000" pitchFamily="2" charset="2"/>
              <a:buChar char="q"/>
            </a:pPr>
            <a:r>
              <a:rPr lang="en-US" dirty="0">
                <a:solidFill>
                  <a:schemeClr val="dk1"/>
                </a:solidFill>
                <a:latin typeface="Calibri"/>
                <a:cs typeface="Calibri"/>
                <a:sym typeface="Calibri"/>
              </a:rPr>
              <a:t>Power BI </a:t>
            </a:r>
          </a:p>
          <a:p>
            <a:pPr marL="285750" indent="-285750">
              <a:buClr>
                <a:schemeClr val="accent1"/>
              </a:buClr>
              <a:buFont typeface="Wingdings" panose="05000000000000000000" pitchFamily="2" charset="2"/>
              <a:buChar char="q"/>
            </a:pPr>
            <a:endParaRPr lang="en-US" dirty="0">
              <a:solidFill>
                <a:schemeClr val="dk1"/>
              </a:solidFill>
              <a:latin typeface="Calibri"/>
              <a:cs typeface="Calibri"/>
              <a:sym typeface="Calibri"/>
            </a:endParaRPr>
          </a:p>
          <a:p>
            <a:pPr marL="285750" indent="-285750">
              <a:buClr>
                <a:schemeClr val="accent1"/>
              </a:buClr>
              <a:buFont typeface="Wingdings" panose="05000000000000000000" pitchFamily="2" charset="2"/>
              <a:buChar char="q"/>
            </a:pPr>
            <a:r>
              <a:rPr lang="en-US" dirty="0">
                <a:solidFill>
                  <a:schemeClr val="dk1"/>
                </a:solidFill>
                <a:latin typeface="Calibri"/>
                <a:cs typeface="Calibri"/>
                <a:sym typeface="Calibri"/>
              </a:rPr>
              <a:t>Looker from Google </a:t>
            </a:r>
            <a:r>
              <a:rPr lang="en-US" dirty="0">
                <a:solidFill>
                  <a:schemeClr val="dk1"/>
                </a:solidFill>
                <a:latin typeface="Calibri"/>
                <a:cs typeface="Calibri"/>
                <a:sym typeface="Wingdings" panose="05000000000000000000" pitchFamily="2" charset="2"/>
              </a:rPr>
              <a:t> not adapted for our use</a:t>
            </a:r>
            <a:r>
              <a:rPr lang="en-US" dirty="0">
                <a:solidFill>
                  <a:schemeClr val="dk1"/>
                </a:solidFill>
                <a:latin typeface="Calibri"/>
                <a:cs typeface="Calibri"/>
                <a:sym typeface="Calibri"/>
              </a:rPr>
              <a:t> </a:t>
            </a:r>
            <a:endParaRPr dirty="0">
              <a:solidFill>
                <a:schemeClr val="dk1"/>
              </a:solidFill>
              <a:latin typeface="Calibri"/>
              <a:cs typeface="Calibri"/>
            </a:endParaRPr>
          </a:p>
        </p:txBody>
      </p:sp>
      <p:sp>
        <p:nvSpPr>
          <p:cNvPr id="667" name="Google Shape;667;p18"/>
          <p:cNvSpPr/>
          <p:nvPr/>
        </p:nvSpPr>
        <p:spPr>
          <a:xfrm>
            <a:off x="1365249" y="1576394"/>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BFBFBF"/>
                </a:solidFill>
                <a:latin typeface="Calibri"/>
                <a:ea typeface="Calibri"/>
                <a:cs typeface="Calibri"/>
                <a:sym typeface="Calibri"/>
              </a:rPr>
              <a:t>ICON</a:t>
            </a:r>
            <a:endParaRPr dirty="0"/>
          </a:p>
        </p:txBody>
      </p:sp>
      <p:sp>
        <p:nvSpPr>
          <p:cNvPr id="668" name="Google Shape;668;p18"/>
          <p:cNvSpPr/>
          <p:nvPr/>
        </p:nvSpPr>
        <p:spPr>
          <a:xfrm>
            <a:off x="449476" y="2700703"/>
            <a:ext cx="2559476" cy="276999"/>
          </a:xfrm>
          <a:prstGeom prst="rect">
            <a:avLst/>
          </a:prstGeom>
          <a:solidFill>
            <a:srgbClr val="FEFEFE"/>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dirty="0">
                <a:solidFill>
                  <a:schemeClr val="accent1"/>
                </a:solidFill>
                <a:latin typeface="Calibri"/>
                <a:ea typeface="Calibri"/>
                <a:cs typeface="Calibri"/>
                <a:sym typeface="Calibri"/>
              </a:rPr>
              <a:t>Visualization</a:t>
            </a:r>
            <a:endParaRPr dirty="0"/>
          </a:p>
        </p:txBody>
      </p:sp>
      <p:cxnSp>
        <p:nvCxnSpPr>
          <p:cNvPr id="669" name="Google Shape;669;p18"/>
          <p:cNvCxnSpPr>
            <a:cxnSpLocks/>
          </p:cNvCxnSpPr>
          <p:nvPr/>
        </p:nvCxnSpPr>
        <p:spPr>
          <a:xfrm rot="10800000" flipH="1">
            <a:off x="449476" y="3039155"/>
            <a:ext cx="2559476" cy="1"/>
          </a:xfrm>
          <a:prstGeom prst="straightConnector1">
            <a:avLst/>
          </a:prstGeom>
          <a:noFill/>
          <a:ln w="9525" cap="flat" cmpd="sng">
            <a:solidFill>
              <a:schemeClr val="accent1"/>
            </a:solidFill>
            <a:prstDash val="solid"/>
            <a:miter lim="800000"/>
            <a:headEnd type="none" w="sm" len="sm"/>
            <a:tailEnd type="none" w="sm" len="sm"/>
          </a:ln>
        </p:spPr>
      </p:cxnSp>
      <p:sp>
        <p:nvSpPr>
          <p:cNvPr id="670" name="Google Shape;670;p18"/>
          <p:cNvSpPr/>
          <p:nvPr/>
        </p:nvSpPr>
        <p:spPr>
          <a:xfrm>
            <a:off x="3546347" y="3263030"/>
            <a:ext cx="2559476" cy="1292662"/>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Visual Studio Code</a:t>
            </a:r>
          </a:p>
          <a:p>
            <a:pPr marL="285750" marR="0" lvl="0" indent="-285750" algn="l" rtl="0">
              <a:spcBef>
                <a:spcPts val="0"/>
              </a:spcBef>
              <a:spcAft>
                <a:spcPts val="0"/>
              </a:spcAft>
              <a:buClr>
                <a:schemeClr val="accent1"/>
              </a:buClr>
              <a:buFont typeface="Wingdings" panose="05000000000000000000" pitchFamily="2" charset="2"/>
              <a:buChar char="q"/>
            </a:pPr>
            <a:endParaRPr lang="en-US"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PyCharm</a:t>
            </a:r>
          </a:p>
          <a:p>
            <a:pPr marL="285750" marR="0" lvl="0" indent="-285750" algn="l" rtl="0">
              <a:spcBef>
                <a:spcPts val="0"/>
              </a:spcBef>
              <a:spcAft>
                <a:spcPts val="0"/>
              </a:spcAft>
              <a:buClr>
                <a:schemeClr val="accent1"/>
              </a:buClr>
              <a:buFont typeface="Wingdings" panose="05000000000000000000" pitchFamily="2" charset="2"/>
              <a:buChar char="q"/>
            </a:pPr>
            <a:endParaRPr lang="en-US"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Anaconda</a:t>
            </a: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a:t>
            </a:r>
            <a:endParaRPr dirty="0"/>
          </a:p>
        </p:txBody>
      </p:sp>
      <p:sp>
        <p:nvSpPr>
          <p:cNvPr id="671" name="Google Shape;671;p18"/>
          <p:cNvSpPr/>
          <p:nvPr/>
        </p:nvSpPr>
        <p:spPr>
          <a:xfrm>
            <a:off x="4211048" y="1576394"/>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672" name="Google Shape;672;p18"/>
          <p:cNvSpPr/>
          <p:nvPr/>
        </p:nvSpPr>
        <p:spPr>
          <a:xfrm>
            <a:off x="3395818" y="2700703"/>
            <a:ext cx="2559476"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dirty="0">
                <a:solidFill>
                  <a:schemeClr val="accent1"/>
                </a:solidFill>
                <a:latin typeface="Calibri"/>
                <a:ea typeface="Calibri"/>
                <a:cs typeface="Calibri"/>
                <a:sym typeface="Calibri"/>
              </a:rPr>
              <a:t>Data Science</a:t>
            </a:r>
            <a:endParaRPr dirty="0"/>
          </a:p>
        </p:txBody>
      </p:sp>
      <p:cxnSp>
        <p:nvCxnSpPr>
          <p:cNvPr id="673" name="Google Shape;673;p18"/>
          <p:cNvCxnSpPr>
            <a:cxnSpLocks/>
          </p:cNvCxnSpPr>
          <p:nvPr/>
        </p:nvCxnSpPr>
        <p:spPr>
          <a:xfrm rot="10800000" flipH="1">
            <a:off x="3395818" y="3039155"/>
            <a:ext cx="2559476" cy="1"/>
          </a:xfrm>
          <a:prstGeom prst="straightConnector1">
            <a:avLst/>
          </a:prstGeom>
          <a:noFill/>
          <a:ln w="9525" cap="flat" cmpd="sng">
            <a:solidFill>
              <a:schemeClr val="accent1"/>
            </a:solidFill>
            <a:prstDash val="solid"/>
            <a:miter lim="800000"/>
            <a:headEnd type="none" w="sm" len="sm"/>
            <a:tailEnd type="none" w="sm" len="sm"/>
          </a:ln>
        </p:spPr>
      </p:cxnSp>
      <p:sp>
        <p:nvSpPr>
          <p:cNvPr id="675" name="Google Shape;675;p18"/>
          <p:cNvSpPr/>
          <p:nvPr/>
        </p:nvSpPr>
        <p:spPr>
          <a:xfrm>
            <a:off x="7050249" y="1576394"/>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676" name="Google Shape;676;p18"/>
          <p:cNvSpPr/>
          <p:nvPr/>
        </p:nvSpPr>
        <p:spPr>
          <a:xfrm>
            <a:off x="6314982" y="2700703"/>
            <a:ext cx="2559476"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dirty="0">
                <a:solidFill>
                  <a:schemeClr val="accent1"/>
                </a:solidFill>
                <a:latin typeface="Calibri"/>
                <a:ea typeface="Calibri"/>
                <a:cs typeface="Calibri"/>
                <a:sym typeface="Calibri"/>
              </a:rPr>
              <a:t>Big Data</a:t>
            </a:r>
            <a:endParaRPr dirty="0"/>
          </a:p>
        </p:txBody>
      </p:sp>
      <p:cxnSp>
        <p:nvCxnSpPr>
          <p:cNvPr id="677" name="Google Shape;677;p18"/>
          <p:cNvCxnSpPr>
            <a:cxnSpLocks/>
          </p:cNvCxnSpPr>
          <p:nvPr/>
        </p:nvCxnSpPr>
        <p:spPr>
          <a:xfrm rot="10800000" flipH="1">
            <a:off x="6314982" y="3039155"/>
            <a:ext cx="2559476" cy="1"/>
          </a:xfrm>
          <a:prstGeom prst="straightConnector1">
            <a:avLst/>
          </a:prstGeom>
          <a:noFill/>
          <a:ln w="9525" cap="flat" cmpd="sng">
            <a:solidFill>
              <a:schemeClr val="accent1"/>
            </a:solidFill>
            <a:prstDash val="solid"/>
            <a:miter lim="800000"/>
            <a:headEnd type="none" w="sm" len="sm"/>
            <a:tailEnd type="none" w="sm" len="sm"/>
          </a:ln>
        </p:spPr>
      </p:cxnSp>
      <p:sp>
        <p:nvSpPr>
          <p:cNvPr id="678" name="Google Shape;678;p18"/>
          <p:cNvSpPr/>
          <p:nvPr/>
        </p:nvSpPr>
        <p:spPr>
          <a:xfrm>
            <a:off x="9096835" y="-1"/>
            <a:ext cx="3097703" cy="6858001"/>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9" name="Google Shape;679;p18"/>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chemeClr val="lt1"/>
                </a:solidFill>
                <a:latin typeface="Calibri"/>
                <a:ea typeface="Calibri"/>
                <a:cs typeface="Calibri"/>
                <a:sym typeface="Calibri"/>
              </a:rPr>
              <a:t>9</a:t>
            </a:fld>
            <a:endParaRPr sz="1000" b="0" i="0" u="none" strike="noStrike" cap="none">
              <a:solidFill>
                <a:schemeClr val="lt1"/>
              </a:solidFill>
              <a:latin typeface="Calibri"/>
              <a:ea typeface="Calibri"/>
              <a:cs typeface="Calibri"/>
              <a:sym typeface="Calibri"/>
            </a:endParaRPr>
          </a:p>
        </p:txBody>
      </p:sp>
      <p:grpSp>
        <p:nvGrpSpPr>
          <p:cNvPr id="680" name="Google Shape;680;p18"/>
          <p:cNvGrpSpPr/>
          <p:nvPr/>
        </p:nvGrpSpPr>
        <p:grpSpPr>
          <a:xfrm>
            <a:off x="11998459" y="6162188"/>
            <a:ext cx="68500" cy="441925"/>
            <a:chOff x="11998459" y="6162188"/>
            <a:chExt cx="68500" cy="441925"/>
          </a:xfrm>
        </p:grpSpPr>
        <p:sp>
          <p:nvSpPr>
            <p:cNvPr id="681" name="Google Shape;681;p18"/>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p18"/>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p18"/>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4" name="Google Shape;684;p18"/>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p18"/>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6" name="Google Shape;686;p18"/>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7" name="Google Shape;687;p18"/>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8" name="Google Shape;688;p18"/>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9" name="Google Shape;689;p18"/>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0" name="Google Shape;690;p18"/>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1" name="Google Shape;691;p18"/>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2" name="Google Shape;692;p18"/>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p18"/>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694" name="Google Shape;694;p18"/>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695" name="Google Shape;695;p18"/>
          <p:cNvSpPr/>
          <p:nvPr/>
        </p:nvSpPr>
        <p:spPr>
          <a:xfrm>
            <a:off x="9530764" y="2351782"/>
            <a:ext cx="2120571" cy="2154436"/>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800" dirty="0">
                <a:solidFill>
                  <a:srgbClr val="79FEB4"/>
                </a:solidFill>
                <a:latin typeface="Franklin Gothic"/>
                <a:ea typeface="Franklin Gothic"/>
                <a:cs typeface="Franklin Gothic"/>
                <a:sym typeface="Franklin Gothic"/>
              </a:rPr>
              <a:t>Compliance must be handled : GDPR &amp; IA Models</a:t>
            </a:r>
            <a:endParaRPr dirty="0"/>
          </a:p>
        </p:txBody>
      </p:sp>
      <p:pic>
        <p:nvPicPr>
          <p:cNvPr id="3" name="Picture 2">
            <a:extLst>
              <a:ext uri="{FF2B5EF4-FFF2-40B4-BE49-F238E27FC236}">
                <a16:creationId xmlns:a16="http://schemas.microsoft.com/office/drawing/2014/main" id="{C213B176-688D-4ADD-D343-226789B2AB53}"/>
              </a:ext>
            </a:extLst>
          </p:cNvPr>
          <p:cNvPicPr>
            <a:picLocks noChangeAspect="1"/>
          </p:cNvPicPr>
          <p:nvPr/>
        </p:nvPicPr>
        <p:blipFill>
          <a:blip r:embed="rId6"/>
          <a:stretch>
            <a:fillRect/>
          </a:stretch>
        </p:blipFill>
        <p:spPr>
          <a:xfrm>
            <a:off x="449476" y="1175296"/>
            <a:ext cx="2559476" cy="1400039"/>
          </a:xfrm>
          <a:prstGeom prst="rect">
            <a:avLst/>
          </a:prstGeom>
        </p:spPr>
      </p:pic>
      <p:pic>
        <p:nvPicPr>
          <p:cNvPr id="4" name="Picture 3">
            <a:extLst>
              <a:ext uri="{FF2B5EF4-FFF2-40B4-BE49-F238E27FC236}">
                <a16:creationId xmlns:a16="http://schemas.microsoft.com/office/drawing/2014/main" id="{ACC372C7-80BA-BD67-8280-F2FBB2E6329B}"/>
              </a:ext>
            </a:extLst>
          </p:cNvPr>
          <p:cNvPicPr preferRelativeResize="0">
            <a:picLocks/>
          </p:cNvPicPr>
          <p:nvPr/>
        </p:nvPicPr>
        <p:blipFill>
          <a:blip r:embed="rId7"/>
          <a:stretch>
            <a:fillRect/>
          </a:stretch>
        </p:blipFill>
        <p:spPr>
          <a:xfrm>
            <a:off x="3395818" y="1175296"/>
            <a:ext cx="2560320" cy="1399032"/>
          </a:xfrm>
          <a:prstGeom prst="rect">
            <a:avLst/>
          </a:prstGeom>
        </p:spPr>
      </p:pic>
      <p:pic>
        <p:nvPicPr>
          <p:cNvPr id="6" name="Picture 5">
            <a:extLst>
              <a:ext uri="{FF2B5EF4-FFF2-40B4-BE49-F238E27FC236}">
                <a16:creationId xmlns:a16="http://schemas.microsoft.com/office/drawing/2014/main" id="{CFDCAD53-8926-1E5D-7268-8F2AF74472EC}"/>
              </a:ext>
            </a:extLst>
          </p:cNvPr>
          <p:cNvPicPr preferRelativeResize="0">
            <a:picLocks/>
          </p:cNvPicPr>
          <p:nvPr/>
        </p:nvPicPr>
        <p:blipFill rotWithShape="1">
          <a:blip r:embed="rId8"/>
          <a:srcRect l="24765" r="24211"/>
          <a:stretch/>
        </p:blipFill>
        <p:spPr>
          <a:xfrm>
            <a:off x="6314138" y="1175296"/>
            <a:ext cx="2560320" cy="1399032"/>
          </a:xfrm>
          <a:prstGeom prst="rect">
            <a:avLst/>
          </a:prstGeom>
        </p:spPr>
      </p:pic>
      <p:sp>
        <p:nvSpPr>
          <p:cNvPr id="7" name="Google Shape;670;p18">
            <a:extLst>
              <a:ext uri="{FF2B5EF4-FFF2-40B4-BE49-F238E27FC236}">
                <a16:creationId xmlns:a16="http://schemas.microsoft.com/office/drawing/2014/main" id="{60DEC504-5EE8-0BAD-3A77-FEE4B00D71C7}"/>
              </a:ext>
            </a:extLst>
          </p:cNvPr>
          <p:cNvSpPr/>
          <p:nvPr/>
        </p:nvSpPr>
        <p:spPr>
          <a:xfrm>
            <a:off x="6414907" y="3263030"/>
            <a:ext cx="2559476" cy="1292662"/>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Secured Data Transfer</a:t>
            </a:r>
          </a:p>
          <a:p>
            <a:pPr marL="285750" marR="0" lvl="0" indent="-285750" algn="l" rtl="0">
              <a:spcBef>
                <a:spcPts val="0"/>
              </a:spcBef>
              <a:spcAft>
                <a:spcPts val="0"/>
              </a:spcAft>
              <a:buClr>
                <a:schemeClr val="accent1"/>
              </a:buClr>
              <a:buFont typeface="Wingdings" panose="05000000000000000000" pitchFamily="2" charset="2"/>
              <a:buChar char="q"/>
            </a:pPr>
            <a:endParaRPr lang="en-US"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Cloud / On premise Databases</a:t>
            </a:r>
          </a:p>
          <a:p>
            <a:pPr marL="285750" marR="0" lvl="0" indent="-285750" algn="l" rtl="0">
              <a:spcBef>
                <a:spcPts val="0"/>
              </a:spcBef>
              <a:spcAft>
                <a:spcPts val="0"/>
              </a:spcAft>
              <a:buClr>
                <a:schemeClr val="accent1"/>
              </a:buClr>
              <a:buFont typeface="Wingdings" panose="05000000000000000000" pitchFamily="2" charset="2"/>
              <a:buChar char="q"/>
            </a:pPr>
            <a:endParaRPr lang="en-US"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GitLab/GitHub (versioning)</a:t>
            </a:r>
          </a:p>
          <a:p>
            <a:pPr marR="0" lvl="0" algn="l" rtl="0">
              <a:spcBef>
                <a:spcPts val="0"/>
              </a:spcBef>
              <a:spcAft>
                <a:spcPts val="0"/>
              </a:spcAft>
              <a:buClr>
                <a:schemeClr val="accent1"/>
              </a:buClr>
            </a:pPr>
            <a:endParaRPr lang="en-US" dirty="0">
              <a:solidFill>
                <a:schemeClr val="dk1"/>
              </a:solidFill>
              <a:latin typeface="Calibri"/>
              <a:ea typeface="Calibri"/>
              <a:cs typeface="Calibri"/>
              <a:sym typeface="Calibr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6049</TotalTime>
  <Words>6711</Words>
  <Application>Microsoft Office PowerPoint</Application>
  <PresentationFormat>Widescreen</PresentationFormat>
  <Paragraphs>1097</Paragraphs>
  <Slides>74</Slides>
  <Notes>67</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7" baseType="lpstr">
      <vt:lpstr>Calibri</vt:lpstr>
      <vt:lpstr>Barlow</vt:lpstr>
      <vt:lpstr>Wingdings</vt:lpstr>
      <vt:lpstr>Barlow Medium</vt:lpstr>
      <vt:lpstr>Open Sans</vt:lpstr>
      <vt:lpstr>Libre Franklin</vt:lpstr>
      <vt:lpstr>Helvetica Neue</vt:lpstr>
      <vt:lpstr>Franklin Gothic</vt:lpstr>
      <vt:lpstr>Arial</vt:lpstr>
      <vt:lpstr>Noto Sans Symbols</vt:lpstr>
      <vt:lpstr>Trebuchet MS</vt:lpstr>
      <vt:lpstr>Office Theme</vt:lpstr>
      <vt:lpstr>think-cell Slide</vt:lpstr>
      <vt:lpstr>Data Analytics Services</vt:lpstr>
      <vt:lpstr>PowerPoint Presentation</vt:lpstr>
      <vt:lpstr>Recruitment</vt:lpstr>
      <vt:lpstr>On boarding &amp; Training</vt:lpstr>
      <vt:lpstr>On boarding &amp; Training</vt:lpstr>
      <vt:lpstr>PowerPoint Presentation</vt:lpstr>
      <vt:lpstr>PowerPoint Presentation</vt:lpstr>
      <vt:lpstr>On boarding &amp; Training </vt:lpstr>
      <vt:lpstr>Equipment</vt:lpstr>
      <vt:lpstr>Power BI </vt:lpstr>
      <vt:lpstr>PyCharm vs Visual Studio Code</vt:lpstr>
      <vt:lpstr>Business Development </vt:lpstr>
      <vt:lpstr>Others</vt:lpstr>
      <vt:lpstr>Text Slide Styles</vt:lpstr>
      <vt:lpstr>Slide Title Placeholder</vt:lpstr>
      <vt:lpstr>Slide Title</vt:lpstr>
      <vt:lpstr>Slide Title</vt:lpstr>
      <vt:lpstr>Slide Title</vt:lpstr>
      <vt:lpstr>Slide Title</vt:lpstr>
      <vt:lpstr>Slide Title</vt:lpstr>
      <vt:lpstr>&lt;Slide Title&gt;</vt:lpstr>
      <vt:lpstr>&lt;Slide Title&gt;</vt:lpstr>
      <vt:lpstr>Slide Title</vt:lpstr>
      <vt:lpstr>Slide Title</vt:lpstr>
      <vt:lpstr>2-Column Layout</vt:lpstr>
      <vt:lpstr>Presentation Heading</vt:lpstr>
      <vt:lpstr>Slide Title</vt:lpstr>
      <vt:lpstr>Slide Title</vt:lpstr>
      <vt:lpstr>Slide Title</vt:lpstr>
      <vt:lpstr>&lt;Slide Title Placeholder&gt;</vt:lpstr>
      <vt:lpstr>Slide Title</vt:lpstr>
      <vt:lpstr>PowerPoint Presentation</vt:lpstr>
      <vt:lpstr>Slide Title</vt:lpstr>
      <vt:lpstr>&lt;Slide Title placeholder&gt;</vt:lpstr>
      <vt:lpstr>&lt;Slide Title&gt;</vt:lpstr>
      <vt:lpstr>Slide Title placeholder</vt:lpstr>
      <vt:lpstr>Frameworks</vt:lpstr>
      <vt:lpstr>&lt;Slide Title&gt;</vt:lpstr>
      <vt:lpstr>&lt;Slide Title placeholder&gt;</vt:lpstr>
      <vt:lpstr>&lt;Slide title placeholder&gt;</vt:lpstr>
      <vt:lpstr>Slide Title</vt:lpstr>
      <vt:lpstr>Slide Title</vt:lpstr>
      <vt:lpstr>Slide Title</vt:lpstr>
      <vt:lpstr>PowerPoint Presentation</vt:lpstr>
      <vt:lpstr>&lt;Slide Title&gt;</vt:lpstr>
      <vt:lpstr>&lt;Slide Title Placeholder&gt;</vt:lpstr>
      <vt:lpstr>&lt;Slide Title placeholder&gt;</vt:lpstr>
      <vt:lpstr>&lt;Slide Title&gt;</vt:lpstr>
      <vt:lpstr>PowerPoint Presentation</vt:lpstr>
      <vt:lpstr>&lt;Slide Title&gt;</vt:lpstr>
      <vt:lpstr>&lt;Slide Tile&gt;</vt:lpstr>
      <vt:lpstr>Processes</vt:lpstr>
      <vt:lpstr>Slide title</vt:lpstr>
      <vt:lpstr>Slide title</vt:lpstr>
      <vt:lpstr>PowerPoint Presentation</vt:lpstr>
      <vt:lpstr>Our request handling process</vt:lpstr>
      <vt:lpstr>&lt;Slide Title&gt;</vt:lpstr>
      <vt:lpstr>Timelines</vt:lpstr>
      <vt:lpstr>Timelines</vt:lpstr>
      <vt:lpstr>Timelines</vt:lpstr>
      <vt:lpstr>Slide Title</vt:lpstr>
      <vt:lpstr>PowerPoint Presentation</vt:lpstr>
      <vt:lpstr>Timelines</vt:lpstr>
      <vt:lpstr>Backgrounds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Elements</vt:lpstr>
      <vt:lpstr>Design Elements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User 3</dc:creator>
  <cp:lastModifiedBy>Casa 2</cp:lastModifiedBy>
  <cp:revision>19</cp:revision>
  <dcterms:created xsi:type="dcterms:W3CDTF">2020-07-22T11:09:55Z</dcterms:created>
  <dcterms:modified xsi:type="dcterms:W3CDTF">2022-11-30T08:06:11Z</dcterms:modified>
</cp:coreProperties>
</file>